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여호와여 다윗을 위하여 그의 모든 겸손을 기억하소서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132 A song of ascents. O LORD, remember David and all the hardships he endured.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주의 종 다윗을 위하여 주의 기름 부음 받은 자의 얼굴을 외면하지 마옵소서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sake of David your servant, do not reject your anointed 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다윗에게 성실히 맹세하셨으니 변하지 아니하실지라 이르시기를 네 몸의 소생을 네 왕위에 둘지라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swore an oath to David, a sure oath that he will not revoke: "One of your own descendants I will place on your throne 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네 자손이 내 언약과 그들에게 교훈하는 내 증거를 지킬진대 그들의 후손도 영원히 네 왕위에 앉으리라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your sons keep my covenant and the statutes I teach them, then their sons will sit on your throne for ever and ever."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시온을 택하시고 자기 거처를 삼고자 하여 이르시기를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LORD has chosen Zion, he has desired it for his dwelling: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이는 내가 영원히 쉴 곳이라 내가 여기 거주할 것은 이를 원하였음이로다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"This is my resting place for ever and ever; here I will sit enthroned, for I have desired it --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내가 이 성의 식료품에 풍족히 복을 주고 떡으로 그 빈민을 만족하게 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bless her with abundant provisions; her poor will I satisfy with food.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그 제사장들에게 구원을 옷 입히리니 그 성도들은 즐거이 외치리로다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clothe her priests with salvation, and her saints will ever sing for joy.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거기서 다윗에게 뿔이 나게 할 것이라 내가 내 기름 부음 받은 자를 위하여 등을 준비하였도다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"Here I will make a horn grow for David and set up a lamp for my anointed one.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그의 원수에게는 수치를 옷 입히고 그에게는 왕관이 빛나게 하리라 하셨도다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clothe his enemies with shame, but the crown on his head will be resplendent."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그가 여호와께 맹세하며 야곱의 전능자에게 서원하기를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swore an oath to the LORD and made a vow to the Mighty One of Jacob: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내 장막 집에 들어가지 아니하며 내 침상에 오르지 아니하고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not enter my house or go to my bed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 눈으로 잠들게 하지 아니하며 내 눈꺼풀로 졸게 하지 아니하기를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allow no sleep to my eyes, no slumber to my eyelids,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여호와의 처소 곧 야곱의 전능자의 성막을 발견하기까지 하리라 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till I find a place for the LORD, a dwelling for the Mighty One of Jacob."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우리가 그것이 에브라다에 있다 함을 들었더니 나무 밭에서 찾았도다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We heard it in Ephrathah, we came upon it in the fields of Jaar: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우리가 그의 계신 곳으로 들어가서 그의 발등상 앞에서 엎드려 예배하리로다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"Let us go to his dwelling place; let us worship at his footstool 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여호와여 일어나사 주의 권능의 궤와 함께 평안한 곳으로 들어가소서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arise, O LORD, and come to your resting place, you and the ark of your might.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132장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주의 제사장들은 의를 옷 입고 주의 성도들은 즐거이 외칠지어다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May your priests be clothed with righteousness; may your saints sing for joy."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