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보라 형제가 연합하여 동거함이 어찌 그리 선하고 아름다운고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133 A song of ascents. Of David. How good and pleasant it is when brothers live together in unity!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머리에 있는 보배로운 기름이 수염 곧 아론의 수염에 흘러서 그의 옷깃까지 내림 같고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like precious oil poured on the head, running down on the beard, running down on Aaron's beard, down upon the collar of his robes.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헐몬의 이슬이 시온의 산들에 내림 같도다 거기서 여호와께서 복을 명령하셨나니 곧 영생이로다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is as if the dew of Hermon were falling on Mount Zion. For there the LORD bestows his blessing, even life forevermore.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