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보라 밤에 여호와의 성전에 서 있는 여호와의 모든 종들아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134 A song of ascents. Praise the LORD, all you servants of the LORD who minister by night in the house of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성소를 향하여 너희 손을 들고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Lift up your hands in the sanctuary and praise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천지를 지으신 여호와께서 시온에서 네게 복을 주실지어다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LORD, the Maker of heaven and earth, bless you from Zion.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