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 여호와의 이름을 찬송하라 여호와의 종들아 찬송하라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135 Praise the LORD. Praise the name of the LORD; praise him, you servants of the LORD,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그가 많은 나라를 치시고 강한 왕들을 죽이셨나니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struck down many nations and killed mighty kings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곧 아모리인의 왕 시혼과 바산 왕 옥과 가나안의 모든 국왕이로다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Sihon king of the Amorites, Og king of Bashan and all the kings of Canaan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그들의 땅을 기업으로 주시되 자기 백성 이스라엘에게 기업으로 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gave their land as an inheritance, an inheritance to his people Israel.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주의 이름이 영원하시니이다 여호와여 주를 기념함이 대대에 이르리이다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name, O LORD, endures forever, your renown, O LORD, through all generations.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자기 백성을 판단하시며 그의 종들로 말미암아 위로를 받으시리로다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will vindicate his people and have compassion on his servants.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열국의 우상은 은금이요 사람의 손으로 만든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idols of the nations are silver and gold, made by the hands of men.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입이 있어도 말하지 못하며 눈이 있어도 보지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mouths, but cannot speak, eyes, but they cannot see;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귀가 있어도 듣지 못하며 그들의 입에는 아무 호흡도 없나니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ears, but cannot hear, nor is there breath in their mouths.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그것을 만든 자와 그것을 의지하는 자가 다 그것과 같으리로다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make them will be like them, and so will all who trust in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이스라엘 족속아 여호와를 송축하라 아론의 족속아 여호와를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house of Israel, praise the LORD; O house of Aaron, praise the LORD;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여호와의 집 우리 여호와의 성전 곧 우리 하나님의 성전 뜰에 서 있는 너희여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who minister in the house of the LORD, in the courts of the house of our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레위 족속아 여호와를 송축하라 여호와를 경외하는 너희들아 여호와를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house of Levi, praise the LORD; you who fear him, praise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예루살렘에 계시는 여호와는 시온에서 찬송을 받으실지어다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the LORD from Zion, to him who dwells in Jerusalem. Praise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여호와를 찬송하라 여호와는 선하시며 그의 이름이 아름다우니 그의 이름을 찬양하라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the LORD, for the LORD is good; sing praise to his name, for that is pleasant.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 자기를 위하여 야곱 곧 이스라엘을 자기의 특별한 소유로 택하셨음이로다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has chosen Jacob to be his own, Israel to be his treasured possession.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알거니와 여호와께서는 위대하시며 우리 주는 모든 신들보다 위대하시도다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that the LORD is great, that our Lord is greater than all gods.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그가 기뻐하시는 모든 일을 천지와 바다와 모든 깊은 데서 다 행하셨도다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does whatever pleases him, in the heavens and on the earth, in the seas and all their depths.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안개를 땅 끝에서 일으키시며 비를 위하여 번개를 만드시며 바람을 그 곳간에서 내시는도다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clouds rise from the ends of the earth; he sends lightning with the rain and brings out the wind from his storehouses.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애굽의 처음 난 자를 사람부터 짐승까지 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struck down the firstborn of Egypt, the firstborn of men and animals.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애굽이여 여호와께서 네게 행한 표적들과 징조들을 바로와 그의 모든 신하들에게 보내셨도다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sent his signs and wonders into your midst, O Egypt, against Pharaoh and all his servants.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