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 감사하라 그는 선하시며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136 Give thanks to the LORD, for he is good. His love endures forever.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애굽의 장자를 치신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him who struck down the firstborn of Egypt His love endures forever.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이스라엘을 그들 중에서 인도하여 내신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brought Israel out from among them His love endures forever.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강한 손과 펴신 팔로 인도하여 내신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a mighty hand and outstretched arm; His love endures forever.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홍해를 가르신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him who divided the Red Sea asunder His love endures forever.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이스라엘을 그 가운데로 통과하게 하신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brought Israel through the midst of it, His love endures forever.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바로와 그의 군대를 홍해에 엎드러뜨리신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swept Pharaoh and his army into the Red Sea; His love endures forever.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그의 백성을 인도하여 광야를 통과하게 하신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him who led his people through the desert, His love endures forever.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큰 왕들을 치신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struck down great kings, His love endures forever.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유명한 왕들을 죽이신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killed mighty kings -- His love endures forever.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아모리인의 왕 시혼을 죽이신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Sihon king of the Amorites His love endures forever.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신들 중에 뛰어난 하나님께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thanks to the God of gods. His love endures forever.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바산 왕 옥을 죽이신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Og king of Bashan -- His love endures forever.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그들의 땅을 기업으로 주신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gave their land as an inheritance, His love endures forever.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곧 그 종 이스라엘에게 기업으로 주신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inheritance to his servant Israel; His love endures forever.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우리를 비천한 가운데에서도 기억해 주신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One who remembered us in our low estate His love endures forever.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우리를 우리의 대적에게서 건지신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freed us from our enemies, His love endures forever.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모든 육체에게 먹을 것을 주신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who gives food to every creature. His love endures forever.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하늘의 하나님께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thanks to the God of heaven. His love endures 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주들 중에 뛰어난 주께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thanks to the Lord of lords: His love endures forever.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홀로 큰 기이한 일들을 행하시는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him who alone does great wonders, His love endures forever.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지혜로 하늘을 지으신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by his understanding made the heavens, His love endures forever.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땅을 물 위에 펴신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spread out the earth upon the waters, His love endures forever.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큰 빛들을 지으신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made the great lights -- His love endures forever.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해로 낮을 주관하게 하신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sun to govern the day, His love endures forever.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달과 별들로 밤을 주관하게 하신 이에게 감사하라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moon and stars to govern the night; His love endures forever.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