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여호와여 주께서 나를 살펴 보셨으므로 나를 아시나이다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139 For the director of music. Of David. A psalm. O LORD, you have searched me and you know 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거기서도 주의 손이 나를 인도하시며 주의 오른손이 나를 붙드시리이다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even there your hand will guide me, your right hand will hold me fast.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내가 혹시 말하기를 흑암이 반드시 나를 덮고 나를 두른 빛은 밤이 되리라 할지라도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I say, "Surely the darkness will hide me and the light become night around me,"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주에게서는 흑암이 숨기지 못하며 밤이 낮과 같이 비추이나니 주에게는 흑암과 빛이 같음이니이다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even the darkness will not be dark to you; the night will shine like the day, for darkness is as light to you.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주께서 내 내장을 지으시며 나의 모태에서 나를 만드셨나이다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you created my inmost being; you knit me together in my mother's womb.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내가 주께 감사하옴은 나를 지으심이 심히 기묘하심이라 주께서 하시는 일이 기이함을 내 영혼이 잘 아나이다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praise you because I am fearfully and wonderfully made; your works are wonderful, I know that full well.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내가 은밀한 데서 지음을 받고 땅의 깊은 곳에서 기이하게 지음을 받은 때에 나의 형체가 주의 앞에 숨겨지지 못하였나이다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frame was not hidden from you when I was made in the secret place. When I was woven together in the depths of the earth,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내 형질이 이루어지기 전에 주의 눈이 보셨으며 나를 위하여 정한 날이 하루도 되기 전에 주의 책에 다 기록이 되었나이다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eyes saw my unformed body. All the days ordained for me were written in your book before one of them came to be.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하나님이여 주의 생각이 내게 어찌 그리 보배로우신지요 그 수가 어찌 그리 많은지요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 precious to me are your thoughts, O God! How vast is the sum of them!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내가 세려고 할지라도 그 수가 모래보다 많도소이다 내가 깰 때에도 여전히 주와 함께 있나이다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Were I to count them, they would outnumber the grains of sand. When I awake, I am still with you.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하나님이여 주께서 반드시 악인을 죽이시리이다 피 흘리기를 즐기는 자들아 나를 떠날지어다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only you would slay the wicked, O God! Away from me, you bloodthirsty men!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주께서 내가 앉고 일어섬을 아시고 멀리서도 나의 생각을 밝히 아시오며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know when I sit and when I rise; you perceive my thoughts from afar.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그들이 주를 대하여 악하게 말하며 주의 원수들이 주의 이름으로 헛되이 맹세하나이다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speak of you with evil intent; your adversaries misuse your name.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여호와여 내가 주를 미워하는 자들을 미워하지 아니하오며 주를 치러 일어나는 자들을 미워하지 아니하나이까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I not hate those who hate you, O LORD, and abhor those who rise up against you?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내가 그들을 심히 미워하니 그들은 나의 원수들이니이다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nothing but hatred for them; I count them my enemies.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하나님이여 나를 살피사 내 마음을 아시며 나를 시험하사 내 뜻을 아옵소서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Search me, O God, and know my heart; test me and know my anxious thoughts.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내게 무슨 악한 행위가 있나 보시고 나를 영원한 길로 인도하소서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See if there is any offensive way in me, and lead me in the way everlasting.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나의 모든 길과 내가 눕는 것을 살펴 보셨으므로 나의 모든 행위를 익히 아시오니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discern my going out and my lying down; you are familiar with all my ways.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여호와여 내 혀의 말을 알지 못하시는 것이 하나도 없으시니이다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Before a word is on my tongue you know it completely, O LORD.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주께서 나의 앞뒤를 둘러싸시고 내게 안수하셨나이다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hem me in -- behind and before; you have laid your hand upon 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이 지식이 내게 너무 기이하니 높아서 내가 능히 미치지 못하나이다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Such knowledge is too wonderful for me, too lofty for me to attain.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내가 주의 영을 떠나 어디로 가며 주의 앞에서 어디로 피하리이까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Where can I go from your Spirit? Where can I flee from your presence?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내가 하늘에 올라갈지라도 거기 계시며 스올에 내 자리를 펼지라도 거기 계시니이다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I go up to the heavens, you are there; if I make my bed in the depths, you are there.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내가 새벽 날개를 치며 바다 끝에 가서 거주할지라도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I rise on the wings of the dawn, if I settle on the far side of the sea,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