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어리석은 자는 그의 마음에 이르기를 하나님이 없다 하는도다 그들은 부패하고 그 행실이 가증하니 선을 행하는 자가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 For the director of music. Of David. The fool says in his heart, "There is no God." They are corrupt, their deeds are vile; there is no one who does good.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하늘에서 인생을 굽어살피사 지각이 있어 하나님을 찾는 자가 있는가 보려 하신즉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looks down from heaven on the sons of men to see if there are any who understand, any who seek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다 치우쳐 함께 더러운 자가 되고 선을 행하는 자가 없으니 하나도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have turned aside, they have together become corrupt; there is no one who does good, not even 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죄악을 행하는 자는 다 무지하냐 그들이 떡 먹듯이 내 백성을 먹으면서 여호와를 부르지 아니하는도다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evildoers never learn -- those who devour my people as men eat bread and who do not call on the LORD?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그러나 거기서 그들은 두려워하고 두려워하였으니 하나님이 의인의 세대에 계심이로다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they are, overwhelmed with dread, for God is present in the company of the righteous.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너희가 가난한 자의 계획을 부끄럽게 하나 오직 여호와는 그의 피난처가 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evildoers frustrate the plans of the poor, but the LORD is their refuge.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이스라엘의 구원이 시온에서 나오기를 원하도다 여호와께서 그의 백성을 포로된 곳에서 돌이키실 때에 야곱이 즐거워하고 이스라엘이 기뻐하리로다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that salvation for Israel would come out of Zion! When the LORD restores the fortunes of his people, let Jacob rejoice and Israel be glad!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