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내가 주를 불렀사오니 속히 내게 오시옵소서 내가 주께 부르짖을 때에 내 음성에 귀를 기울이소서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141 A psalm of David. O LORD, I call to you; come quickly to me. Hear my voice when I call to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악인은 자기 그물에 걸리게 하시고 나만은 온전히 면하게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wicked fall into their own nets, while I pass by in safety.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기도가 주의 앞에 분향함과 같이 되며 나의 손 드는 것이 저녁 제사 같이 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prayer be set before you like incense; may the lifting up of my hands be like the evening sacrifice.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내 입에 파수꾼을 세우시고 내 입술의 문을 지키소서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Set a guard over my mouth, O LORD; keep watch over the door of my lips.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마음이 악한 일에 기울어 죄악을 행하는 자들과 함께 악을 행하지 말게 하시며 그들의 진수성찬을 먹지 말게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not my heart be drawn to what is evil, to take part in wicked deeds with men who are evildoers; let me not eat of their delicacies.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의인이 나를 칠지라도 은혜로 여기며 책망할지라도 머리의 기름 같이 여겨서 내 머리가 이를 거절하지 아니할지라 그들의 재난 중에도 내가 항상 기도하리로다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a righteous man strike me -- it is a kindness; let him rebuke me -- it is oil on my head. My head will not refuse it. Yet my prayer is ever against the deeds of evildoers;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그들의 재판관들이 바위 곁에 내려 던져졌도다 내 말이 달므로 무리가 들으리로다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rulers will be thrown down from the cliffs, and the wicked will learn that my words were well spoken.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사람이 밭 갈아 흙을 부스러뜨림 같이 우리의 해골이 스올 입구에 흩어졌도다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say, "As one plows and breaks up the earth, so our bones have been scattered at the mouth of the grave."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 여호와여 내 눈이 주께 향하며 내가 주께 피하오니 내 영혼을 빈궁한 대로 버려 두지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my eyes are fixed on you, O Sovereign LORD; in you I take refuge -- do not give me over to death.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나를 지키사 그들이 나를 잡으려고 놓은 올무와 악을 행하는 자들의 함정에서 벗어나게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me from the snares they have laid for me, from the traps set by evildoers.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