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소리 내어 여호와께 부르짖으며 소리 내어 여호와께 간구하는도다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142 A maskil of David. When he was in the cave. A prayer. I cry aloud to the LORD; I lift up my voice to the LORD for mercy.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내 원통함을 그의 앞에 토로하며 내 우환을 그의 앞에 진술하는도다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pour out my complaint before him; before him I tell my trouble.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 영이 내 속에서 상할 때에도 주께서 내 길을 아셨나이다 내가 가는 길에 그들이 나를 잡으려고 올무를 숨겼나이다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my spirit grows faint within me, it is you who know my way. In the path where I walk men have hidden a snare for 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오른쪽을 살펴 보소서 나를 아는 이도 없고 나의 피난처도 없고 내 영혼을 돌보는 이도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Look to my right and see; no one is concerned for me. I have no refuge; no one cares for my life.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여호와여 내가 주께 부르짖어 말하기를 주는 나의 피난처시요 살아 있는 사람들의 땅에서 나의 분깃이시라 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cry to you, O LORD; I say, "You are my refuge, my portion in the land of the living."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나의 부르짖음을 들으소서 나는 심히 비천하니이다 나를 핍박하는 자들에게서 나를 건지소서 그들은 나보다 강하니이다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 to my cry, for I am in desperate need; rescue me from those who pursue me, for they are too strong for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영혼을 옥에서 이끌어 내사 주의 이름을 감사하게 하소서 주께서 나에게 갚아 주시리니 의인들이 나를 두르리이다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Set me free from my prison, that I may praise your name. Then the righteous will gather about me because of your goodness to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