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 기도를 들으시며 내 간구에 귀를 기울이시고 주의 진실과 의로 내게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143 A psalm of David. O LORD, hear my prayer, listen to my cry for mercy; in your faithfulness and righteousness come to my relief.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주는 나의 하나님이시니 나를 가르쳐 주의 뜻을 행하게 하소서 주의 영은 선하시니 나를 공평한 땅에 인도하소서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 to do your will, for you are my God; may your good Spirit lead me on level 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주의 이름을 위하여 나를 살리시고 주의 의로 내 영혼을 환난에서 끌어내소서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your name's sake, O LORD, preserve my life; in your righteousness, bring me out of trouble.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주의 인자하심으로 나의 원수들을 끊으시고 내 영혼을 괴롭게 하는 자를 다 멸하소서 나는 주의 종이니이다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your unfailing love, silence my enemies; destroy all my foes, for I am your servant.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종에게 심판을 행하지 마소서 주의 눈 앞에는 의로운 인생이 하나도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bring your servant into judgment, for no one living is righteous before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원수가 내 영혼을 핍박하며 내 생명을 땅에 엎어서 나로 죽은 지 오랜 자 같이 나를 암흑 속에 두었나이다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enemy pursues me, he crushes me to the ground; he makes me dwell in darkness like those long dead.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그러므로 내 심령이 속에서 상하며 내 마음이 내 속에서 참담하니이다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my spirit grows faint within me; my heart within me is dismayed.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옛날을 기억하고 주의 모든 행하신 것을 읊조리며 주의 손이 행하는 일을 생각하고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remember the days of long ago; I meditate on all your works and consider what your hands have done.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주를 향하여 손을 펴고 내 영혼이 마른 땅 같이 주를 사모하나이다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spread out my hands to you; my soul thirsts for you like a parched land.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속히 내게 응답하소서 내 영이 피곤하니이다 주의 얼굴을 내게서 숨기지 마소서 내가 무덤에 내려가는 자 같을까 두려워하나이다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Answer me quickly, O LORD; my spirit fails. Do not hide your face from me or I will be like those who go down to the pit.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아침에 나로 하여금 주의 인자한 말씀을 듣게 하소서 내가 주를 의뢰함이니이다 내가 다닐 길을 알게 하소서 내가 내 영혼을 주께 드림이니이다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morning bring me word of your unfailing love, for I have put my trust in you. Show me the way I should go, for to you I lift up my soul.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여호와여 나를 내 원수들에게서 건지소서 내가 주께 피하여 숨었나이다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Rescue me from my enemies, O LORD, for I hide myself in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