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나의 반석이신 여호와를 찬송하리로다 그가 내 손을 가르쳐 싸우게 하시며 손가락을 가르쳐 전쟁하게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144 Of David. Praise be to the LORD my Rock, who trains my hands for war, my fingers for battle.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주는 왕들에게 구원을 베푸시는 자시요 그의 종 다윗을 그 해하려는 칼에서 구하시는 자시니이다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One who gives victory to kings, who delivers his servant David from the deadly sword.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이방인의 손에서 나를 구하여 건지소서 그들의 입은 거짓을 말하며 그 오른손은 거짓의 오른손이니이다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Deliver me and rescue me from the hands of foreigners whose mouths are full of lies, whose right hands are deceitful.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 아들들은 어리다가 장성한 나무들과 같으며 우리 딸들은 궁전의 양식대로 아름답게 다듬은 모퉁잇돌들과 같으며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our sons in their youth will be like well-nurtured plants, and our daughters will be like pillars carved to adorn a palace.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우리의 곳간에는 백곡이 가득하며 우리의 양은 들에서 천천과 만만으로 번성하며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barns will be filled with every kind of provision. Our sheep will increase by thousands, by tens of thousands in our fields;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 수소는 무겁게 실었으며 또 우리를 침노하는 일이나 우리가 나아가 막는 일이 없으며 우리 거리에는 슬피 부르짖음이 없을진대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oxen will draw heavy loads. There will be no breaching of walls, no going into captivity, no cry of distress in our streets.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이러한 백성은 복이 있나니 여호와를 자기 하나님으로 삼는 백성은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the people of whom this is true; blessed are the people whose God is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여호와는 나의 사랑이시요 나의 요새이시요 나의 산성이시요 나를 건지시는 이시요 나의 방패이시니 내가 그에게 피하였고 그가 내 백성을 내게 복종하게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my loving God and my fortress, my stronghold and my deliverer, my shield, in whom I take refuge, who subdues peoples under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사람이 무엇이기에 주께서 그를 알아 주시며 인생이 무엇이기에 그를 생각하시나이까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what is man that you care for him, the son of man that you think of him?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사람은 헛것 같고 그의 날은 지나가는 그림자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 is like a breath; his days are like a fleeting shadow.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여호와여 주의 하늘을 드리우고 강림하시며 산들에 접촉하사 연기를 내게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Part your heavens, O LORD, and come down; touch the mountains, so that they smoke.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번개를 번쩍이사 원수들을 흩으시며 주의 화살을 쏘아 그들을 무찌르소서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Send forth lightning and scatter the enemies; shoot your arrows and rout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위에서부터 주의 손을 펴사 나를 큰 물과 이방인의 손에서 구하여 건지소서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Reach down your hand from on high; deliver me and rescue me from the mighty waters, from the hands of foreigners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입은 거짓을 말하며 그의 오른손은 거짓의 오른손이니이다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whose mouths are full of lies, whose right hands are deceitful.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하나님이여 내가 주께 새 노래로 노래하며 열 줄 비파로 주를 찬양하리이다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sing a new song to you, O God; on the ten-stringed lyre I will make music to you,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