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왕이신 나의 하나님이여 내가 주를 높이고 영원히 주의 이름을 송축하리이다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145 A psalm of praise. Of David. I will exalt you, my God the King; I will praise your name for ever and 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여호와여 주께서 지으신 모든 것들이 주께 감사하며 주의 성도들이 주를 송축하리이다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you have made will praise you, O LORD; your saints will extol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그들이 주의 나라의 영광을 말하며 주의 업적을 일러서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tell of the glory of your kingdom and speak of your might,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주의 업적과 주의 나라의 위엄 있는 영광을 인생들에게 알게 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all men may know of your mighty acts and the glorious splendor of your kingdom.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주의 나라는 영원한 나라이니 주의 통치는 대대에 이르리이다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kingdom is an everlasting kingdom, and your dominion endures through all generations. The LORD is faithful to all his promises and loving toward all he has made.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여호와께서는 모든 넘어지는 자들을 붙드시며 비굴한 자들을 일으키시는도다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upholds all those who fall and lifts up all who are bowed down.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모든 사람의 눈이 주를 앙망하오니 주는 때를 따라 그들에게 먹을 것을 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eyes of all look to you, and you give them their food at the proper time.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손을 펴사 모든 생물의 소원을 만족하게 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open your hand and satisfy the desires of every living thing.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여호와께서는 그 모든 행위에 의로우시며 그 모든 일에 은혜로우시도다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righteous in all his ways and loving toward all he has made.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여호와께서는 자기에게 간구하는 모든 자 곧 진실하게 간구하는 모든 자에게 가까이 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near to all who call on him, to all who call on him in truth.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그는 자기를 경외하는 자들의 소원을 이루시며 또 그들의 부르짖음을 들으사 구원하시리로다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fulfills the desires of those who fear him; he hears their cry and saves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날마다 주를 송축하며 영원히 주의 이름을 송축하리이다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 day I will praise you and extol your name for ever and ever.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여호와께서 자기를 사랑하는 자들은 다 보호하시고 악인들은 다 멸하시리로다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watches over all who love him, but all the wicked he will destroy.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 입이 여호와의 영예를 말하며 모든 육체가 그의 거룩하신 이름을 영원히 송축할지로다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mouth will speak in praise of the LORD. Let every creature praise his holy name for ever and 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여호와는 위대하시니 크게 찬양할 것이라 그의 위대하심을 측량하지 못하리로다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Great is the LORD and most worthy of praise; his greatness no one can fathom.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대대로 주께서 행하시는 일을 크게 찬양하며 주의 능한 일을 선포하리로다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generation will commend your works to another; they will tell of your mighty acts.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주의 존귀하고 영광스러운 위엄과 주의 기이한 일들을 나는 작은 소리로 읊조리리이다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speak of the glorious splendor of your majesty, and I will meditate on your wonderful 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사람들은 주의 두려운 일의 권능을 말할 것이요 나도 주의 위대하심을 선포하리이다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tell of the power of your awesome works, and I will proclaim your great deeds.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주의 크신 은혜를 기념하여 말하며 주의 의를 노래하리이다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celebrate your abundant goodness and joyfully sing of your righteousness.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여호와는 은혜로우시며 긍휼이 많으시며 노하기를 더디 하시며 인자하심이 크시도다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gracious and compassionate, slow to anger and rich in love.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여호와께서는 모든 것을 선대하시며 그 지으신 모든 것에 긍휼을 베푸시는도다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good to all; he has compassion on all he has made.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