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 내 영혼아 여호와를 찬양하라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146 Praise the LORD. Praise the LORD, O my soul.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시온아 여호와는 영원히 다스리시고 네 하나님은 대대로 통치하시리로다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reigns forever, your God, O Zion, for all generations.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생전에 여호와를 찬양하며 나의 평생에 내 하나님을 찬송하리로다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the LORD all my life; I will sing praise to my God as long as I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귀인들을 의지하지 말며 도울 힘이 없는 인생도 의지하지 말지니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put your trust in princes, in mortal men, who cannot save.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그의 호흡이 끊어지면 흙으로 돌아가서 그 날에 그의 생각이 소멸하리로다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their spirit departs, they return to the ground; on that very day their plans come to nothing.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야곱의 하나님을 자기의 도움으로 삼으며 여호와 자기 하나님에게 자기의 소망을 두는 자는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is he whose help is the God of Jacob, whose hope is in the LORD his God,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여호와는 천지와 바다와 그 중의 만물을 지으시며 영원히 진실함을 지키시며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Maker of heaven and earth, the sea, and everything in them -- the LORD, who remains faithful forever.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억눌린 사람들을 위해 정의로 심판하시며 주린 자들에게 먹을 것을 주시는 이시로다 여호와께서는 갇힌 자들에게 자유를 주시는도다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upholds the cause of the oppressed and gives food to the hungry. The LORD sets prisoners free,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 맹인들의 눈을 여시며 여호와께서 비굴한 자들을 일으키시며 여호와께서 의인들을 사랑하시며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gives sight to the blind, the LORD lifts up those who are bowed down, the LORD loves the righteous.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나그네들을 보호하시며 고아와 과부를 붙드시고 악인들의 길은 굽게 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watches over the alien and sustains the fatherless and the widow, but he frustrates the ways of the wicked.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