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 우리 하나님을 찬양하는 일이 선함이여 찬송하는 일이 아름답고 마땅하도다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147 Praise the LORD. How good it is to sing praises to our God, how pleasant and fitting to praise him!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여호와는 말의 힘이 세다 하여 기뻐하지 아니하시며 사람의 다리가 억세다 하여 기뻐하지 아니하시고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pleasure is not in the strength of the horse, nor his delight in the legs of a man;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여호와는 자기를 경외하는 자들과 그의 인자하심을 바라는 자들을 기뻐하시는도다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delights in those who fear him, who put their hope in his unfailing love.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예루살렘아 여호와를 찬송할지어다 시온아 네 하나님을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Extol the LORD, O Jerusalem; praise your God, O Zion,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네 문빗장을 견고히 하시고 네 가운데에 있는 너의 자녀들에게 복을 주셨으며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strengthens the bars of your gates and blesses your people within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네 경내를 평안하게 하시고 아름다운 밀로 너를 배불리시며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grants peace to your borders and satisfies you with the finest of wheat.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그의 명령을 땅에 보내시니 그의 말씀이 속히 달리는도다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sends his command to the earth; his word runs swiftly.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눈을 양털 같이 내리시며 서리를 재 같이 흩으시며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spreads the snow like wool and scatters the frost like ashes.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우박을 떡 부스러기 같이 뿌리시나니 누가 능히 그의 추위를 감당하리요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hurls down his hail like pebbles. Who can withstand his icy blast?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그의 말씀을 보내사 그것들을 녹이시고 바람을 불게 하신즉 물이 흐르는도다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sends his word and melts them; he stirs up his breezes, and the waters flow.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그가 그의 말씀을 야곱에게 보이시며 그의 율례와 규례를 이스라엘에게 보이시는도다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revealed his word to Jacob, his laws and decrees to Israel.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예루살렘을 세우시며 이스라엘의 흩어진 자들을 모으시며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builds up Jerusalem; he gathers the exiles of Israel.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어느 민족에게도 이와 같이 행하지 아니하셨나니 그들은 그의 법도를 알지 못하였도다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done this for no other nation; they do not know his laws. Praise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상심한 자들을 고치시며 그들의 상처를 싸매시는도다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heals the brokenhearted and binds up their wounds.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별들의 수효를 세시고 그것들을 다 이름대로 부르시는도다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determines the number of the stars and calls them each by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 주는 위대하시며 능력이 많으시며 그의 지혜가 무궁하시도다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Great is our Lord and mighty in power; his understanding has no limit.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겸손한 자들은 붙드시고 악인들은 땅에 엎드러뜨리시는도다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sustains the humble but casts the wicked to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감사함으로 여호와께 노래하며 수금으로 하나님께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to the LORD with thanksgiving; make music to our God on the harp.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구름으로 하늘을 덮으시며 땅을 위하여 비를 준비하시며 산에 풀이 자라게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covers the sky with clouds; he supplies the earth with rain and makes grass grow on the hills.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들짐승과 우는 까마귀 새끼에게 먹을 것을 주시는도다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provides food for the cattle and for the young ravens when they call.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