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할렐루야 하늘에서 여호와를 찬양하며 높은 데서 그를 찬양할지어다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148 Praise the LORD. Praise the LORD from the heavens, praise him in the heights above.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짐승과 모든 가축과 기는 것과 나는 새며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wild animals and all cattle, small creatures and flying birds,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세상의 왕들과 모든 백성들과 고관들과 땅의 모든 재판관들이며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kings of the earth and all nations, you princes and all rulers on earth,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총각과 처녀와 노인과 아이들아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young men and maidens, old men and children.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여호와의 이름을 찬양할지어다 그의 이름이 홀로 높으시며 그의 영광이 땅과 하늘 위에 뛰어나심이로다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them praise the name of the LORD, for his name alone is exalted; his splendor is above the earth and the heavens.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그가 그의 백성의 뿔을 높이셨으니 그는 모든 성도 곧 그를 가까이 하는 백성 이스라엘 자손의 찬양 받을 이시로다 할렐루야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has raised up for his people a horn, the praise of all his saints, of Israel, the people close to his heart. Praise the LORD.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그의 모든 천사여 찬양하며 모든 군대여 그를 찬양할지어다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Praise him, all his angels, praise him, all his heavenly hosts.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해와 달아 그를 찬양하며 밝은 별들아 다 그를 찬양할지어다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Praise him, sun and moon, praise him, all you shining stars.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하늘의 하늘도 그를 찬양하며 하늘 위에 있는 물들도 그를 찬양할지어다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Praise him, you highest heavens and you waters above the skies.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그것들이 여호와의 이름을 찬양함은 그가 명령하시므로 지음을 받았음이로다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them praise the name of the LORD, for he commanded and they were created.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그가 또 그것들을 영원히 세우시고 폐하지 못할 명령을 정하셨도다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set them in place for ever and ever; he gave a decree that will never pass away.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너희 용들과 바다여 땅에서 여호와를 찬양하라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Praise the LORD from the earth, you great sea creatures and all ocean depths,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불과 우박과 눈과 안개와 그의 말씀을 따르는 광풍이며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lightning and hail, snow and clouds, stormy winds that do his bidding,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산들과 모든 작은 산과 과수와 모든 백향목이며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mountains and all hills, fruit trees and all cedars,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