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할렐루야 새 노래로 여호와께 노래하며 성도의 모임 가운데에서 찬양할지어다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149 Praise the LORD. Sing to the LORD a new song, his praise in the assembly of the saints.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이스라엘은 자기를 지으신 이로 말미암아 즐거워하며 시온의 주민은 그들의 왕으로 말미암아 즐거워할지어다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Israel rejoice in their Maker; let the people of Zion be glad in their 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춤 추며 그의 이름을 찬양하며 소고와 수금으로 그를 찬양할지어다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them praise his name with dancing and make music to him with tambourine and harp.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여호와께서는 자기 백성을 기뻐하시며 겸손한 자를 구원으로 아름답게 하심이로다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LORD takes delight in his people; he crowns the humble with salvation.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성도들은 영광 중에 즐거워하며 그들의 침상에서 기쁨으로 노래할지어다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 saints rejoice in this honor and sing for joy on their beds.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그들의 입에는 하나님에 대한 찬양이 있고 그들의 손에는 두 날 가진 칼이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the praise of God be in their mouths and a double-edged sword in their hands,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이것으로 뭇 나라에 복수하며 민족들을 벌하며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inflict vengeance on the nations and punishment on the peoples,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그들의 왕들은 사슬로, 그들의 귀인은 철고랑으로 결박하고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bind their kings with fetters, their nobles with shackles of iron,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기록한 판결대로 그들에게 시행할지로다 이런 영광은 그의 모든 성도에게 있도다 할렐루야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carry out the sentence written against them. This is the glory of all his saints. Praise the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