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주의 장막에 머무를 자 누구오며 주의 성산에 사는 자 누구오니이까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15 A psalm of David. LORD, who may dwell in your sanctuary? Who may live on your holy hill?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정직하게 행하며 공의를 실천하며 그의 마음에 진실을 말하며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whose walk is blameless and who does what is righteous, who speaks the truth from his heart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그의 혀로 남을 허물하지 아니하고 그의 이웃에게 악을 행하지 아니하며 그의 이웃을 비방하지 아니하며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has no slander on his tongue, who does his neighbor no wrong and casts no slur on his fellowman,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그의 눈은 망령된 자를 멸시하며 여호와를 두려워하는 자들을 존대하며 그의 마음에 서원한 것은 해로울지라도 변하지 아니하며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despises a vile man but honors those who fear the LORD, who keeps his oath even when it hurts,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이자를 받으려고 돈을 꾸어 주지 아니하며 뇌물을 받고 무죄한 자를 해하지 아니하는 자이니 이런 일을 행하는 자는 영원히 흔들리지 아니하리이다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lends his money without usury and does not accept a bribe against the innocent. He who does these things will never be shaken.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