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그의 성소에서 하나님을 찬양하며 그의 권능의 궁창에서 그를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150 Praise the LORD. Praise God in his sanctuary; praise him in his mighty heavens.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능하신 행동을 찬양하며 그의 지극히 위대하심을 따라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 for his acts of power; praise him for his surpassing greatness.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나팔 소리로 찬양하며 비파와 수금으로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 with the sounding of the trumpet, praise him with the harp and lyre,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소고 치며 춤 추어 찬양하며 현악과 퉁소로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 with tambourine and dancing, praise him with the strings and flute,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큰 소리 나는 제금으로 찬양하며 높은 소리 나는 제금으로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 with the clash of cymbals, praise him with resounding cymbals.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호흡이 있는 자마다 여호와를 찬양할지어다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everything that has breath praise the LORD. 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