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하나님이여 나를 지켜 주소서 내가 주께 피하나이다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16 A miktam of David. Keep me safe, O God, for in you I take refuge.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이는 주께서 내 영혼을 스올에 버리지 아니하시며 주의 거룩한 자를 멸망시키지 않으실 것임이니이다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because you will not abandon me to the grave, nor will you let your Holy One see decay.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주께서 생명의 길을 내게 보이시리니 주의 앞에는 충만한 기쁨이 있고 주의 오른쪽에는 영원한 즐거움이 있나이다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have made known to me the path of life; you will fill me with joy in your presence, with eternal pleasures at your right hand.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내가 여호와께 아뢰되 주는 나의 주님이시오니 주 밖에는 나의 복이 없다 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said to the LORD, "You are my Lord; apart from you I have no good thing."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땅에 있는 성도들은 존귀한 자들이니 나의 모든 즐거움이 그들에게 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for the saints who are in the land, they are the glorious ones in whom is all my delight.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다른 신에게 예물을 드리는 자는 괴로움이 더할 것이라 나는 그들이 드리는 피의 전제를 드리지 아니하며 내 입술로 그 이름도 부르지 아니하리로다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sorrows of those will increase who run after other gods. I will not pour out their libations of blood or take up their names on my lips.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여호와는 나의 산업과 나의 잔의 소득이시니 나의 분깃을 지키시나이다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LORD, you have assigned me my portion and my cup; you have made my lot secure.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내게 줄로 재어 준 구역은 아름다운 곳에 있음이여 나의 기업이 실로 아름답도다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boundary lines have fallen for me in pleasant places; surely I have a delightful inheritance.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나를 훈계하신 여호와를 송축할지라 밤마다 내 양심이 나를 교훈하도다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praise the LORD, who counsels me; even at night my heart instructs 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내가 여호와를 항상 내 앞에 모심이여 그가 나의 오른쪽에 계시므로 내가 흔들리지 아니하리로다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set the LORD always before me. Because he is at my right hand, I will not be shaken.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이러므로 나의 마음이 기쁘고 나의 영도 즐거워하며 내 육체도 안전히 살리니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my heart is glad and my tongue rejoices; my body also will rest secure,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