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의의 호소를 들으소서 나의 울부짖음에 주의하소서 거짓 되지 아니한 입술에서 나오는 나의 기도에 귀를 기울이소서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17 A prayer of David. Hear, O LORD, my righteous plea; listen to my cry. Give ear to my prayer -- it does not rise from deceitful lips.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그들의 마음은 기름에 잠겼으며 그들의 입은 교만하게 말하나이다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close up their callous hearts, and their mouths speak with arrogance.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이제 우리가 걸어가는 것을 그들이 에워싸서 노려보고 땅에 넘어뜨리려 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have tracked me down, they now surround me, with eyes alert, to throw me to the ground.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그는 그 움킨 것을 찢으려 하는 사자 같으며 은밀한 곳에 엎드린 젊은 사자 같으니이다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like a lion hungry for prey, like a great lion crouching in cover.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여호와여 일어나 그를 대항하여 넘어뜨리시고 주의 칼로 악인에게서 나의 영혼을 구원하소서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Rise up, O LORD, confront them, bring them down; rescue me from the wicked by your sword.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여호와여 이 세상에 살아 있는 동안 그들의 분깃을 받은 사람들에게서 주의 손으로 나를 구하소서 그들은 주의 재물로 배를 채우고 자녀로 만족하고 그들의 남은 산업을 그들의 어린 아이들에게 물려 주는 자니이다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by your hand save me from such men, from men of this world whose reward is in this life. You still the hunger of those you cherish; their sons have plenty, and they store up wealth for their children.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나는 의로운 중에 주의 얼굴을 뵈오리니 깰 때에 주의 형상으로 만족하리이다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-- in righteousness I will see your face; when I awake, I will be satisfied with seeing your likeness.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주께서 나를 판단하시며 주의 눈으로 공평함을 살피소서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my vindication come from you; may your eyes see what is right.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주께서 내 마음을 시험하시고 밤에 내게 오시어서 나를 감찰하셨으나 흠을 찾지 못하셨사오니 내가 결심하고 입으로 범죄하지 아니하리이다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you probe my heart and examine me at night, though you test me, you will find nothing; I have resolved that my mouth will not sin.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사람의 행사로 논하면 나는 주의 입술의 말씀을 따라 스스로 삼가서 포악한 자의 길을 가지 아니하였사오며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for the deeds of men -- by the word of your lips I have kept myself from the ways of the violent.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나의 걸음이 주의 길을 굳게 지키고 실족하지 아니하였나이다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steps have held to your paths; my feet have not slipped.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하나님이여 내게 응답하시겠으므로 내가 불렀사오니 내게 귀를 기울여 내 말을 들으소서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call on you, O God, for you will answer me; give ear to me and hear my prayer.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주께 피하는 자들을 그 일어나 치는 자들에게서 오른손으로 구원하시는 주여 주의 기이한 사랑을 나타내소서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Show the wonder of your great love, you who save by your right hand those who take refuge in you from their foes.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나를 눈동자 같이 지키시고 주의 날개 그늘 아래에 감추사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Keep me as the apple of your eye; hide me in the shadow of your wings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 앞에서 나를 압제하는 악인들과 나의 목숨을 노리는 원수들에게서 벗어나게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 wicked who assail me, from my mortal enemies who surround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