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하늘이 하나님의 영광을 선포하고 궁창이 그의 손으로 하신 일을 나타내는도다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19 For the director of music. A psalm of David. The heavens declare the glory of God; the skies proclaim the work of his hands.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금 곧 많은 순금보다 더 사모할 것이며 꿀과 송이꿀보다 더 달도다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more precious than gold, than much pure gold; they are sweeter than honey, than honey from the comb.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 주의 종이 이것으로 경고를 받고 이것을 지킴으로 상이 크니이다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them is your servant warned; in keeping them there is great reward.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자기 허물을 능히 깨달을 자 누구리요 나를 숨은 허물에서 벗어나게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can discern his errors? Forgive my hidden faults.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또 주의 종에게 고의로 죄를 짓지 말게 하사 그 죄가 나를 주장하지 못하게 하소서 그리하면 내가 정직하여 큰 죄과에서 벗어나겠나이다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Keep your servant also from willful sins; may they not rule over me. Then will I be blameless, innocent of great transgression.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나의 반석이시요 나의 구속자이신 여호와여 내 입의 말과 마음의 묵상이 주님 앞에 열납되기를 원하나이다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words of my mouth and the meditation of my heart be pleasing in your sight, O LORD, my Rock and my Redeemer.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날은 날에게 말하고 밤은 밤에게 지식을 전하니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Day after day they pour forth speech; night after night they display knowledge.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언어도 없고 말씀도 없으며 들리는 소리도 없으나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no speech or language where their voice is not heard.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그의 소리가 온 땅에 통하고 그의 말씀이 세상 끝까지 이르도다 하나님이 해를 위하여 하늘에 장막을 베푸셨도다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voice goes out into all the earth, their words to the ends of the world. In the heavens he has pitched a tent for the sun,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해는 그의 신방에서 나오는 신랑과 같고 그의 길을 달리기 기뻐하는 장사 같아서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which is like a bridegroom coming forth from his pavilion, like a champion rejoicing to run his course.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하늘 이 끝에서 나와서 하늘 저 끝까지 운행함이여 그의 열기에서 피할 자가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rises at one end of the heavens and makes its circuit to the other; nothing is hidden from its heat.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여호와의 율법은 완전하여 영혼을 소성시키며 여호와의 증거는 확실하여 우둔한 자를 지혜롭게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law of the LORD is perfect, reviving the soul. The statutes of the LORD are trustworthy, making wise the simple.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여호와의 교훈은 정직하여 마음을 기쁘게 하고 여호와의 계명은 순결하여 눈을 밝게 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precepts of the LORD are right, giving joy to the heart. The commands of the LORD are radiant, giving light to the eyes.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여호와를 경외하는 도는 정결하여 영원까지 이르고 여호와의 법도 진실하여 다 의로우니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fear of the LORD is pure, enduring forever. The ordinances of the LORD are sure and altogether righteous.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