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어찌하여 이방 나라들이 분노하며 민족들이 헛된 일을 꾸미는가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2 Why do the nations conspire and the peoples plot in vain?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그런즉 군왕들아 너희는 지혜를 얻으며 세상의 재판관들아 너희는 교훈을 받을지어다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Therefore, you kings, be wise; be warned, you rulers of the earth.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여호와를 경외함으로 섬기고 떨며 즐거워할지어다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Serve the LORD with fear and rejoice with trembling.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그의 아들에게 입맞추라 그렇지 아니하면 진노하심으로 너희가 길에서 망하리니 그의 진노가 급하심이라 여호와께 피하는 모든 사람은 다 복이 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Kiss the Son, lest he be angry and you be destroyed in your way, for his wrath can flare up in a moment. Blessed are all who take refuge in him.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세상의 군왕들이 나서며 관원들이 서로 꾀하여 여호와와 그의 기름 부음 받은 자를 대적하며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kings of the earth take their stand and the rulers gather together against the LORD and against his Anointed One.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우리가 그들의 맨 것을 끊고 그의 결박을 벗어 버리자 하는도다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"Let us break their chains," they say, "and throw off their fetters."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하늘에 계신 이가 웃으심이여 주께서 그들을 비웃으시리로다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One enthroned in heaven laughs; the Lord scoffs at them.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 때에 분을 발하며 진노하사 그들을 놀라게 하여 이르시기를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he rebukes them in his anger and terrifies them in his wrath, saying,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내가 나의 왕을 내 거룩한 산 시온에 세웠다 하시리로다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 have installed my King on Zion, my holy hill."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내가 여호와의 명령을 전하노라 여호와께서 내게 이르시되 너는 내 아들이라 오늘 내가 너를 낳았도다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proclaim the decree of the LORD: He said to me, "You are my Son; today I have become your Father.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내게 구하라 내가 이방 나라를 네 유업으로 주리니 네 소유가 땅 끝까지 이르리로다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Ask of me, and I will make the nations your inheritance, the ends of the earth your possession.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네가 철장으로 그들을 깨뜨림이여 질그릇 같이 부수리라 하시도다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will rule them with an iron scepter; you will dash them to pieces like pottery."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