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환난 날에 여호와께서 네게 응답하시고 야곱의 하나님의 이름이 너를 높이 드시며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20 For the director of music. A psalm of David. May the LORD answer you when you are in distress; may the name of the God of Jacob protect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성소에서 너를 도와 주시고 시온에서 너를 붙드시며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he send you help from the sanctuary and grant you support from Zion.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 모든 소제를 기억하시며 네 번제를 받아 주시기를 원하노라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he remember all your sacrifices and accept your burnt offerings.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마음의 소원대로 허락하시고 네 모든 계획을 이루어 주시기를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he give you the desire of your heart and make all your plans succeed.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우리가 너의 승리로 말미암아 개가를 부르며 우리 하나님의 이름으로 우리의 깃발을 세우리니 여호와께서 네 모든 기도를 이루어 주시기를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will shout for joy when you are victorious and will lift up our banners in the name of our God. May the LORD grant all your requests.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여호와께서 자기에게 기름 부음 받은 자를 구원하시는 줄 이제 내가 아노니 그의 오른손의 구원하는 힘으로 그의 거룩한 하늘에서 그에게 응답하시리로다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know that the LORD saves his anointed; he answers him from his holy heaven with the saving power of his right hand.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어떤 사람은 병거, 어떤 사람은 말을 의지하나 우리는 여호와 우리 하나님의 이름을 자랑하리로다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trust in chariots and some in horses, but we trust in the name of the LORD 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그들은 비틀거리며 엎드러지고 우리는 일어나 바로 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brought to their knees and fall, but we rise up and stand firm.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여호와여 왕을 구원하소서 우리가 부를 때에 우리에게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save the king! Answer us when we call!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