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왕이 주의 힘으로 말미암아 기뻐하며 주의 구원으로 말미암아 크게 즐거워하리이다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21 For the director of music. A psalm of David. O LORD, the king rejoices in your strength. How great is his joy in the victories you give!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왕이 그들의 후손을 땅에서 멸함이여 그들의 자손을 사람 중에서 끊으리로다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destroy their descendants from the earth, their posterity from mankind.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비록 그들이 왕을 해하려 하여 음모를 꾸몄으나 이루지 못하도다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they plot evil against you and devise wicked schemes, they cannot succeed;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왕이 그들로 돌아서게 함이여 그들의 얼굴을 향하여 활시위를 당기리로다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will make them turn their backs when you aim at them with drawn bow.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주의 능력으로 높임을 받으소서 우리가 주의 권능을 노래하고 찬송하게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exalted, O LORD, in your strength; we will sing and praise your might.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마음의 소원을 들어 주셨으며 그의 입술의 요구를 거절하지 아니하셨나이다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granted him the desire of his heart and have not withheld the request of his lips.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아름다운 복으로 그를 영접하시고 순금 관을 그의 머리에 씌우셨나이다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welcomed him with rich blessings and placed a crown of pure gold on his head.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생명을 구하매 주께서 그에게 주셨으니 곧 영원한 장수로소이다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asked you for life, and you gave it to him -- length of days, for ever and 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구원이 그의 영광을 크게 하시고 존귀와 위엄을 그에게 입히시나이다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the victories you gave, his glory is great; you have bestowed on him splendor and majesty.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영원토록 지극한 복을 받게 하시며 주 앞에서 기쁘고 즐겁게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 have granted him eternal blessings and made him glad with the joy of your presence.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왕이 여호와를 의지하오니 지존하신 이의 인자함으로 흔들리지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king trusts in the LORD; through the unfailing love of the Most High he will not be shaken.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왕의 손이 왕의 모든 원수들을 찾아냄이여 왕의 오른손이 왕을 미워하는 자들을 찾아내리로다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hand will lay hold on all your enemies; your right hand will seize your foes.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왕이 노하실 때에 그들을 풀무불 같게 할 것이라 여호와께서 진노하사 그들을 삼키시리니 불이 그들을 소멸하리로다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time of your appearing you will make them like a fiery furnace. In his wrath the LORD will swallow them up, and his fire will consume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