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2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</p:sldIdLst>
  <p:sldSz cx="12192000" cy="6858000"/>
  <p:notesSz cx="6858000" cy="9144000"/>
  <p:defaultTextStyle>
    <a:defPPr>
      <a:defRPr lang="ko-KR"/>
    </a:defPPr>
    <a:lvl1pPr marL="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633" autoAdjust="0"/>
    <p:restoredTop sz="94807"/>
  </p:normalViewPr>
  <p:slideViewPr>
    <p:cSldViewPr snapToGrid="0" snapToObjects="1">
      <p:cViewPr varScale="1">
        <p:scale>
          <a:sx n="89" d="100"/>
          <a:sy n="89" d="100"/>
        </p:scale>
        <p:origin x="115" y="1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4"/>
    </p:cViewPr>
  </p:sorter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6D1817-882F-4A44-92A5-C0EF71714840}" type="datetimeFigureOut">
              <a:rPr kumimoji="1" lang="ko-KR" altLang="en-US" smtClean="0"/>
              <a:t>2019-08-27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79D9AA-53CD-A94B-9002-8F3D2BD40A7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05690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 dirty="0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1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5165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839200" y="206375"/>
            <a:ext cx="2743200" cy="4387851"/>
          </a:xfrm>
        </p:spPr>
        <p:txBody>
          <a:bodyPr vert="eaVert"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09600" y="206375"/>
            <a:ext cx="8026400" cy="4387851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62835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17747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9738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09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200151"/>
            <a:ext cx="5384800" cy="3394075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71252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3028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738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43354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72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0203803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D1BCBB4A-22CF-431A-B136-4A62463BC342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2019-08-27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  <a:ea typeface="나눔고딕"/>
              </a:defRPr>
            </a:lvl1pPr>
          </a:lstStyle>
          <a:p>
            <a:pPr defTabSz="1219170"/>
            <a:fld id="{CF3A72F1-8B46-46AC-8898-28F676A21AAF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 defTabSz="1219170"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4638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iming>
    <p:tnLst>
      <p:par>
        <p:cTn id="1" dur="indefinite" restart="never" nodeType="tmRoot"/>
      </p:par>
    </p:tnLst>
  </p:timing>
  <p:txStyles>
    <p:titleStyle>
      <a:lvl1pPr algn="ctr" defTabSz="1219170" rtl="0" eaLnBrk="1" latinLnBrk="1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나눔고딕"/>
          <a:cs typeface="+mj-cs"/>
        </a:defRPr>
      </a:lvl1pPr>
    </p:titleStyle>
    <p:bodyStyle>
      <a:lvl1pPr marL="457189" indent="-457189" algn="l" defTabSz="1219170" rtl="0" eaLnBrk="1" latinLnBrk="1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나눔고딕"/>
          <a:cs typeface="+mn-cs"/>
        </a:defRPr>
      </a:lvl1pPr>
      <a:lvl2pPr marL="990575" indent="-380990" algn="l" defTabSz="1219170" rtl="0" eaLnBrk="1" latinLnBrk="1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나눔고딕"/>
          <a:cs typeface="+mn-cs"/>
        </a:defRPr>
      </a:lvl2pPr>
      <a:lvl3pPr marL="1523962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나눔고딕"/>
          <a:cs typeface="+mn-cs"/>
        </a:defRPr>
      </a:lvl3pPr>
      <a:lvl4pPr marL="2133547" indent="-304792" algn="l" defTabSz="1219170" rtl="0" eaLnBrk="1" latinLnBrk="1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4pPr>
      <a:lvl5pPr marL="2743131" indent="-304792" algn="l" defTabSz="1219170" rtl="0" eaLnBrk="1" latinLnBrk="1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나눔고딕"/>
          <a:cs typeface="+mn-cs"/>
        </a:defRPr>
      </a:lvl5pPr>
      <a:lvl6pPr marL="335271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1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</a:t>
            </a:r>
            <a:br/>
            <a:r>
              <a:t>내 하나님이여 내 하나님이여 어찌 나를 버리셨나이까 어찌 나를 멀리 하여 돕지 아니하시오며 내 신음 소리를 듣지 아니하시나이까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Psalm 22 For the director of music. To the tune of "The Doe of the Morning." A psalm of David. My God, my God, why have you forsaken me? Why are you so far from saving me, so far from the words of my groaning?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10</a:t>
            </a:r>
            <a:br/>
            <a:r>
              <a:t>내가 날 때부터 주께 맡긴 바 되었고 모태에서 나올 때부터 주는 나의 하나님이 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birth I was cast upon you; from my mother's womb you have been my God.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11</a:t>
            </a:r>
            <a:br/>
            <a:r>
              <a:t>나를 멀리 하지 마옵소서 환난이 가까우나 도울 자 없나이다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 not be far from me, for trouble is near and there is no one to help.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12</a:t>
            </a:r>
            <a:br/>
            <a:r>
              <a:t>많은 황소가 나를 에워싸며 바산의 힘센 소들이 나를 둘러쌌으며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Many bulls surround me; strong bulls of Bashan encircle me.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13</a:t>
            </a:r>
            <a:br/>
            <a:r>
              <a:t>내게 그 입을 벌림이 찢으며 부르짖는 사자 같으니이다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Roaring lions tearing their prey open their mouths wide against me.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14</a:t>
            </a:r>
            <a:br/>
            <a:r>
              <a:t>나는 물 같이 쏟아졌으며 내 모든 뼈는 어그러졌으며 내 마음은 밀랍 같아서 내 속에서 녹았으며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am poured out like water, and all my bones are out of joint. My heart has turned to wax; it has melted away within me.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15</a:t>
            </a:r>
            <a:br/>
            <a:r>
              <a:t>내 힘이 말라 질그릇 조각 같고 내 혀가 입천장에 붙었나이다 주께서 또 나를 죽음의 진토 속에 두셨나이다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My strength is dried up like a potsherd, and my tongue sticks to the roof of my mouth; you lay me in the dust of death.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16</a:t>
            </a:r>
            <a:br/>
            <a:r>
              <a:t>개들이 나를 에워쌌으며 악한 무리가 나를 둘러 내 수족을 찔렀나이다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Dogs have surrounded me; a band of evil men has encircled me, they have pierced my hands and my feet.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17</a:t>
            </a:r>
            <a:br/>
            <a:r>
              <a:t>내가 내 모든 뼈를 셀 수 있나이다 그들이 나를 주목하여 보고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can count all my bones; people stare and gloat over me.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18</a:t>
            </a:r>
            <a:br/>
            <a:r>
              <a:t>내 겉옷을 나누며 속옷을 제비 뽑나이다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divide my garments among them and cast lots for my clothing.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19</a:t>
            </a:r>
            <a:br/>
            <a:r>
              <a:t>여호와여 멀리 하지 마옵소서 나의 힘이시여 속히 나를 도우소서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you, O LORD, be not far off; O my Strength, come quickly to help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</a:t>
            </a:r>
            <a:br/>
            <a:r>
              <a:t>내 하나님이여 내가 낮에도 부르짖고 밤에도 잠잠하지 아니하오나 응답하지 아니하시나이다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O my God, I cry out by day, but you do not answer, by night, and am not silent.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20</a:t>
            </a:r>
            <a:br/>
            <a:r>
              <a:t>내 생명을 칼에서 건지시며 내 유일한 것을 개의 세력에서 구하소서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Deliver my life from the sword, my precious life from the power of the dogs.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21</a:t>
            </a:r>
            <a:br/>
            <a:r>
              <a:t>나를 사자의 입에서 구하소서 주께서 내게 응답하시고 들소의 뿔에서 구원하셨나이다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Rescue me from the mouth of the lions; save me from the horns of the wild oxen.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22</a:t>
            </a:r>
            <a:br/>
            <a:r>
              <a:t>내가 주의 이름을 형제에게 선포하고 회중 가운데에서 주를 찬송하리이다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 will declare your name to my brothers; in the congregation I will praise you.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23</a:t>
            </a:r>
            <a:br/>
            <a:r>
              <a:t>여호와를 두려워하는 너희여 그를 찬송할지어다 야곱의 모든 자손이여 그에게 영광을 돌릴지어다 너희 이스라엘 모든 자손이여 그를 경외할지어다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You who fear the LORD, praise him! All you descendants of Jacob, honor him! Revere him, all you descendants of Israel!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24</a:t>
            </a:r>
            <a:br/>
            <a:r>
              <a:t>그는 곤고한 자의 곤고를 멸시하거나 싫어하지 아니하시며 그의 얼굴을 그에게서 숨기지 아니하시고 그가 울부짖을 때에 들으셨도다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he has not despised or disdained the suffering of the afflicted one; he has not hidden his face from him but has listened to his cry for help.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25</a:t>
            </a:r>
            <a:br/>
            <a:r>
              <a:t>큰 회중 가운데에서 나의 찬송은 주께로부터 온 것이니 주를 경외하는 자 앞에서 나의 서원을 갚으리이다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From you comes the theme of my praise in the great assembly; before those who fear you will I fulfill my vows.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26</a:t>
            </a:r>
            <a:br/>
            <a:r>
              <a:t>겸손한 자는 먹고 배부를 것이며 여호와를 찾는 자는 그를 찬송할 것이라 너희 마음은 영원히 살지어다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 poor will eat and be satisfied; they who seek the LORD will praise him -- may your hearts live forever!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27</a:t>
            </a:r>
            <a:br/>
            <a:r>
              <a:t>땅의 모든 끝이 여호와를 기억하고 돌아오며 모든 나라의 모든 족속이 주의 앞에 예배하리니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ends of the earth will remember and turn to the LORD, and all the families of the nations will bow down before him,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28</a:t>
            </a:r>
            <a:br/>
            <a:r>
              <a:t>나라는 여호와의 것이요 여호와는 모든 나라의 주재심이로다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for dominion belongs to the LORD and he rules over the nations.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29</a:t>
            </a:r>
            <a:br/>
            <a:r>
              <a:t>세상의 모든 풍성한 자가 먹고 경배할 것이요 진토 속으로 내려가는 자 곧 자기 영혼을 살리지 못할 자도 다 그 앞에 절하리로다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the rich of the earth will feast and worship; all who go down to the dust will kneel before him -- those who cannot keep themselves alive.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</a:t>
            </a:r>
            <a:br/>
            <a:r>
              <a:t>이스라엘의 찬송 중에 계시는 주여 주는 거룩하시니이다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are enthroned as the Holy One; you are the praise of Israel.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30</a:t>
            </a:r>
            <a:br/>
            <a:r>
              <a:t>후손이 그를 섬길 것이요 대대에 주를 전할 것이며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Posterity will serve him; future generations will be told about the Lord.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31</a:t>
            </a:r>
            <a:br/>
            <a:r>
              <a:t>와서 그의 공의를 태어날 백성에게 전함이여 주께서 이를 행하셨다 할 것이로다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will proclaim his righteousness to a people yet unborn -- for he has done 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4</a:t>
            </a:r>
            <a:br/>
            <a:r>
              <a:t>우리 조상들이 주께 의뢰하고 의뢰하였으므로 그들을 건지셨나이다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In you our fathers put their trust; they trusted and you delivered them.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5</a:t>
            </a:r>
            <a:br/>
            <a:r>
              <a:t>그들이 주께 부르짖어 구원을 얻고 주께 의뢰하여 수치를 당하지 아니하였나이다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They cried to you and were saved; in you they trusted and were not disappointed.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6</a:t>
            </a:r>
            <a:br/>
            <a:r>
              <a:t>나는 벌레요 사람이 아니라 사람의 비방 거리요 백성의 조롱 거리니이다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But I am a worm and not a man, scorned by men and despised by the people.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7</a:t>
            </a:r>
            <a:br/>
            <a:r>
              <a:t>나를 보는 자는 다 나를 비웃으며 입술을 비쭉거리고 머리를 흔들며 말하되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All who see me mock me; they hurl insults, shaking their heads: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8</a:t>
            </a:r>
            <a:br/>
            <a:r>
              <a:t>그가 여호와께 의탁하니 구원하실 걸, 그를 기뻐하시니 건지실 걸 하나이다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"He trusts in the LORD; let the LORD rescue him. Let him deliver him, since he delights in him."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02336" y="832104"/>
            <a:ext cx="10972800" cy="63093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3500">
                <a:solidFill>
                  <a:srgbClr val="FFFFFF"/>
                </a:solidFill>
                <a:latin typeface="나눔고딕"/>
              </a:defRPr>
            </a:pPr>
            <a:r>
              <a:t>시편 Psalms | 22장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2336" y="2194560"/>
            <a:ext cx="10881360" cy="11887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9</a:t>
            </a:r>
            <a:br/>
            <a:r>
              <a:t>오직 주께서 나를 모태에서 나오게 하시고 내 어머니의 젖을 먹을 때에 의지하게 하셨나이다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2336" y="4663440"/>
            <a:ext cx="10213848" cy="174650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b="1" sz="2400">
                <a:solidFill>
                  <a:srgbClr val="FFFFFF"/>
                </a:solidFill>
                <a:latin typeface="나눔고딕"/>
              </a:defRPr>
            </a:pPr>
            <a:r>
              <a:t>Yet you brought me out of the womb; you made me trust in you even at my mother's breast.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552</TotalTime>
  <Words>0</Words>
  <Application>Microsoft Office PowerPoint</Application>
  <PresentationFormat>와이드스크린</PresentationFormat>
  <Paragraphs>0</Paragraphs>
  <Slides>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0</vt:i4>
      </vt:variant>
    </vt:vector>
  </HeadingPairs>
  <TitlesOfParts>
    <vt:vector size="4" baseType="lpstr">
      <vt:lpstr>나눔고딕</vt:lpstr>
      <vt:lpstr>맑은 고딕</vt:lpstr>
      <vt:lpstr>Arial</vt:lpstr>
      <vt:lpstr>7_Office 테마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사용자</dc:creator>
  <cp:lastModifiedBy>jungminwoo</cp:lastModifiedBy>
  <cp:revision>128</cp:revision>
  <dcterms:created xsi:type="dcterms:W3CDTF">2019-02-17T10:11:46Z</dcterms:created>
  <dcterms:modified xsi:type="dcterms:W3CDTF">2019-08-27T04:12:46Z</dcterms:modified>
</cp:coreProperties>
</file>