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여호와는 나의 목자시니 내게 부족함이 없으리로다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23 A psalm of David. The LORD is my shepherd, I shall not be in want.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나를 푸른 풀밭에 누이시며 쉴 만한 물 가로 인도하시는도다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makes me lie down in green pastures, he leads me beside quiet waters,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내 영혼을 소생시키시고 자기 이름을 위하여 의의 길로 인도하시는도다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restores my soul. He guides me in paths of righteousness for his name's sake.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사망의 음침한 골짜기로 다닐지라도 해를 두려워하지 않을 것은 주께서 나와 함께 하심이라 주의 지팡이와 막대기가 나를 안위하시나이다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Even though I walk through the valley of the shadow of death, I will fear no evil, for you are with me; your rod and your staff, they comfort 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주께서 내 원수의 목전에서 내게 상을 차려 주시고 기름을 내 머리에 부으셨으니 내 잔이 넘치나이다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prepare a table before me in the presence of my enemies. You anoint my head with oil; my cup overflows.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내 평생에 선하심과 인자하심이 반드시 나를 따르리니 내가 여호와의 집에 영원히 살리로다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Surely goodness and love will follow me all the days of my life, and I will dwell in the house of the LORD forever.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