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땅과 거기에 충만한 것과 세계와 그 가운데에 사는 자들은 다 여호와의 것이로다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24 Of David. A psalm. The earth is the LORD's, and everything in it, the world, and all who live in it;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영광의 왕이 누구시냐 만군의 여호와께서 곧 영광의 왕이시로다 (셀라)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Who is he, this King of glory? The LORD Almighty -- he is the King of glory. Selah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여호와께서 그 터를 바다 위에 세우심이여 강들 위에 건설하셨도다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he founded it upon the seas and established it upon the waters.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여호와의 산에 오를 자가 누구며 그의 거룩한 곳에 설 자가 누구인가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Who may ascend the hill of the LORD? Who may stand in his holy place?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곧 손이 깨끗하며 마음이 청결하며 뜻을 허탄한 데에 두지 아니하며 거짓 맹세하지 아니하는 자로다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who has clean hands and a pure heart, who does not lift up his soul to an idol or swear by what is false.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그는 여호와께 복을 받고 구원의 하나님께 의를 얻으리니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will receive blessing from the LORD and vindication from God his Savior.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이는 여호와를 찾는 족속이요 야곱의 하나님의 얼굴을 구하는 자로다 (셀라)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Such is the generation of those who seek him, who seek your face, O God of Jacob. Selah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문들아 너희 머리를 들지어다 영원한 문들아 들릴지어다 영광의 왕이 들어가시리로다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Lift up your heads, O you gates; be lifted up, you ancient doors, that the King of glory may come in.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영광의 왕이 누구시냐 강하고 능한 여호와시요 전쟁에 능한 여호와시로다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Who is this King of glory? The LORD strong and mighty, the LORD mighty in battle.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문들아 너희 머리를 들지어다 영원한 문들아 들릴지어다 영광의 왕이 들어가시리로다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Lift up your heads, O you gates; lift them up, you ancient doors, that the King of glory may come in.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