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나의 영혼이 주를 우러러보나이다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25 Of David. To you, O LORD, I lift up my soul;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모든 길은 그의 언약과 증거를 지키는 자에게 인자와 진리로다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ways of the LORD are loving and faithful for those who keep the demands of his covenant.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여호와여 나의 죄악이 크오니 주의 이름으로 말미암아 사하소서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sake of your name, O LORD, forgive my iniquity, though it is great.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여호와를 경외하는 자 누구냐 그가 택할 길을 그에게 가르치시리로다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Who, then, is the man that fears the LORD? He will instruct him in the way chosen for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영혼은 평안히 살고 그의 자손은 땅을 상속하리로다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spend his days in prosperity, and his descendants will inherit the land.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여호와의 친밀하심이 그를 경외하는 자들에게 있음이여 그의 언약을 그들에게 보이시리로다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confides in those who fear him; he makes his covenant known to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눈이 항상 여호와를 바라봄은 내 발을 그물에서 벗어나게 하실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are ever on the LORD, for only he will release my feet from the snare.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주여 나는 외롭고 괴로우니 내게 돌이키사 나에게 은혜를 베푸소서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to me and be gracious to me, for I am lonely and afflicted.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 마음의 근심이 많사오니 나를 고난에서 끌어내소서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troubles of my heart have multiplied; free me from my anguish.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나의 곤고와 환난을 보시고 내 모든 죄를 사하소서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upon my affliction and my distress and take away all my sins.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원수를 보소서 그들의 수가 많고 나를 심히 미워하나이다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how my enemies have increased and how fiercely they hate 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하나님이여 내가 주께 의지하였사오니 나를 부끄럽지 않게 하시고 나의 원수들이 나를 이겨 개가를 부르지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 I trust, O my God. Do not let me be put to shame, nor let my enemies triumph over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영혼을 지켜 나를 구원하소서 내가 주께 피하오니 수치를 당하지 않게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Guard my life and rescue me; let me not be put to shame, for I take refuge in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내가 주를 바라오니 성실과 정직으로 나를 보호하소서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integrity and uprightness protect me, because my hope is in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하나님이여 이스라엘을 그 모든 환난에서 속량하소서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Redeem Israel, O God, from all their troubles!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주를 바라는 자들은 수치를 당하지 아니하려니와 까닭 없이 속이는 자들은 수치를 당하리이다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 whose hope is in you will ever be put to shame, but they will be put to shame who are treacherous without excuse.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 주의 도를 내게 보이시고 주의 길을 내게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Show me your ways, O LORD, teach me your paths;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주의 진리로 나를 지도하시고 교훈하소서 주는 내 구원의 하나님이시니 내가 종일 주를 기다리나이다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guide me in your truth and teach me, for you are God my Savior, and my hope is in you all day long.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여호와여 주의 긍휼하심과 인자하심이 영원부터 있었사오니 주여 이것들을 기억하옵소서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Remember, O LORD, your great mercy and love, for they are from of 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여호와여 내 젊은 시절의 죄와 허물을 기억하지 마시고 주의 인자하심을 따라 주께서 나를 기억하시되 주의 선하심으로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not the sins of my youth and my rebellious ways; according to your love remember me, for you are good, O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여호와는 선하시고 정직하시니 그러므로 그의 도로 죄인들을 교훈하시리로다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Good and upright is the LORD; therefore he instructs sinners in his ways.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온유한 자를 정의로 지도하심이여 온유한 자에게 그의 도를 가르치시리로다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guides the humble in what is right and teaches them his 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