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나의 완전함에 행하였사오며 흔들리지 아니하고 여호와를 의지하였사오니 여호와여 나를 판단하소서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26 Of David. Vindicate me, O LORD, for I have led a blameless life; I have trusted in the LORD without wavering.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손에 사악함이 있고 그들의 오른손에 뇌물이 가득하오나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whose hands are wicked schemes, whose right hands are full of bribes.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나는 나의 완전함에 행하오리니 나를 속량하시고 내게 은혜를 베푸소서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lead a blameless life; redeem me and be merciful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발이 평탄한 데에 섰사오니 무리 가운데에서 여호와를 송축하리이다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feet stand on level ground; in the great assembly I will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여호와여 나를 살피시고 시험하사 내 뜻과 내 양심을 단련하소서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Test me, O LORD, and try me, examine my heart and my mind;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인자하심이 내 목전에 있나이다 내가 주의 진리 중에 행하여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your love is ever before me, and I walk continually in your truth.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허망한 사람과 같이 앉지 아니하였사오니 간사한 자와 동행하지도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sit with deceitful men, nor do I consort with hypocrites;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행악자의 집회를 미워하오니 악한 자와 같이 앉지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abhor the assembly of evildoers and refuse to sit with the wicked.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여호와여 내가 무죄하므로 손을 씻고 주의 제단에 두루 다니며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wash my hands in innocence, and go about your altar, O LORD,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감사의 소리를 들려 주고 주의 기이한 모든 일을 말하리이다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proclaiming aloud your praise and telling of all your wonderful deeds.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여호와여 내가 주께서 계신 집과 주의 영광이 머무는 곳을 사랑하오니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love the house where you live, O LORD, the place where your glory dwells.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영혼을 죄인과 함께, 내 생명을 살인자와 함께 거두지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take away my soul along with sinners, my life with bloodthirsty men,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