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너희 권능 있는 자들아 영광과 능력을 여호와께 돌리고 돌릴지어다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29 A psalm of David. Ascribe to the LORD, O mighty ones, ascribe to the LORD glory and strength.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여호와께서 홍수 때에 좌정하셨음이여 여호와께서 영원하도록 왕으로 좌정하시도다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sits enthroned over the flood; the LORD is enthroned as King forever.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여호와께서 자기 백성에게 힘을 주심이여 여호와께서 자기 백성에게 평강의 복을 주시리로다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gives strength to his people; the LORD blesses his people with peace.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여호와께 그의 이름에 합당한 영광을 돌리며 거룩한 옷을 입고 여호와께 예배할지어다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Ascribe to the LORD the glory due his name; worship the LORD in the splendor of his holiness.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여호와의 소리가 물 위에 있도다 영광의 하나님이 우렛소리를 내시니 여호와는 많은 물 위에 계시도다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voice of the LORD is over the waters; the God of glory thunders, the LORD thunders over the mighty waters.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여호와의 소리가 힘 있음이여 여호와의 소리가 위엄차도다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voice of the LORD is powerful; the voice of the LORD is majestic.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여호와의 소리가 백향목을 꺾으심이여 여호와께서 레바논 백향목을 꺾어 부수시도다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voice of the LORD breaks the cedars; the LORD breaks in pieces the cedars of Lebanon.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 나무를 송아지 같이 뛰게 하심이여 레바논과 시룐으로 들송아지 같이 뛰게 하시도다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makes Lebanon skip like a calf, Sirion like a young wild ox.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여호와의 소리가 화염을 가르시도다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voice of the LORD strikes with flashes of lightning.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여호와의 소리가 광야를 진동하심이여 여호와께서 가데스 광야를 진동시키시도다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voice of the LORD shakes the desert; the LORD shakes the Desert of Kadesh.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여호와의 소리가 암사슴을 낙태하게 하시고 삼림을 말갛게 벗기시니 그의 성전에서 그의 모든 것들이 말하기를 영광이라 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voice of the LORD twists the oaks and strips the forests bare. And in his temple all cry, "Glory!"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