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나의 대적이 어찌 그리 많은지요 일어나 나를 치는 자가 많으니이다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3 A psalm of David. When he fled from his son Absalom. O LORD, how many are my foes! How many rise up against 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많은 사람이 나를 대적하여 말하기를 그는 하나님께 구원을 받지 못한다 하나이다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are saying of me, "God will not deliver him." Selah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여호와여 주는 나의 방패시요 나의 영광이시요 나의 머리를 드시는 자이시니이다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are a shield around me, O LORD; you bestow glory on me and lift up my head.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나의 목소리로 여호와께 부르짖으니 그의 성산에서 응답하시는도다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the LORD I cry aloud, and he answers me from his holy hill.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누워 자고 깨었으니 여호와께서 나를 붙드심이로다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lie down and sleep; I wake again, because the LORD sustains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천만인이 나를 에워싸 진 친다 하여도 나는 두려워하지 아니하리이다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not fear the tens of thousands drawn up against me on every side.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여호와여 일어나소서 나의 하나님이여 나를 구원하소서 주께서 나의 모든 원수의 뺨을 치시며 악인의 이를 꺾으셨나이다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Arise, O LORD! Deliver me, O my God! Strike all my enemies on the jaw; break the teeth of the wicked.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구원은 여호와께 있사오니 주의 복을 주의 백성에게 내리소서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the LORD comes deliverance. May your blessing be on your people. Selah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