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여호와를 항상 송축함이여 내 입술로 항상 주를 찬양하리이다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34 Of David. When he pretended to be insane before Abimelech, who drove him away, and he left. I will extol the LORD at all times; his praise will always be on my lips.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젊은 사자는 궁핍하여 주릴지라도 여호와를 찾는 자는 모든 좋은 것에 부족함이 없으리로다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lions may grow weak and hungry, but those who seek the LORD lack no good thing.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 자녀들아 와서 내 말을 들으라 내가 여호와를 경외하는 법을 너희에게 가르치리로다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Come, my children, listen to me; I will teach you the fear of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생명을 사모하고 연수를 사랑하여 복 받기를 원하는 사람이 누구뇨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of you loves life and desires to see many good days,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네 혀를 악에서 금하며 네 입술을 거짓말에서 금할지어다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your tongue from evil and your lips from speaking lies.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악을 버리고 선을 행하며 화평을 찾아 따를지어다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from evil and do good; seek peace and pursue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여호와의 눈은 의인을 향하시고 그의 귀는 그들의 부르짖음에 기울이시는도다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eyes of the LORD are on the righteous and his ears are attentive to their cry;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여호와의 얼굴은 악을 행하는 자를 향하사 그들의 자취를 땅에서 끊으려 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face of the LORD is against those who do evil, to cut off the memory of them from the earth.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의인이 부르짖으매 여호와께서 들으시고 그들의 모든 환난에서 건지셨도다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cry out, and the LORD hears them; he delivers them from all their troubles.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여호와는 마음이 상한 자를 가까이 하시고 충심으로 통회하는 자를 구원하시는도다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close to the brokenhearted and saves those who are crushed in spirit.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의인은 고난이 많으나 여호와께서 그의 모든 고난에서 건지시는도다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righteous man may have many troubles, but the LORD delivers him from them all;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영혼이 여호와를 자랑하리니 곤고한 자들이 이를 듣고 기뻐하리로다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will boast in the LORD; let the afflicted hear and rejoice.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그의 모든 뼈를 보호하심이여 그 중에서 하나도 꺾이지 아니하도다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protects all his bones, not one of them will be broken.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악이 악인을 죽일 것이라 의인을 미워하는 자는 벌을 받으리로다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Evil will slay the wicked; the foes of the righteous will be condemned.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그의 종들의 영혼을 속량하시나니 그에게 피하는 자는 다 벌을 받지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redeems his servants; no one will be condemned who takes refuge in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나와 함께 여호와를 광대하시다 하며 함께 그의 이름을 높이세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Glorify the LORD with me; let us exalt his name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여호와께 간구하매 내게 응답하시고 내 모든 두려움에서 나를 건지셨도다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sought the LORD, and he answered me; he delivered me from all my fears.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주를 앙망하고 광채를 내었으니 그들의 얼굴은 부끄럽지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look to him are radiant; their faces are never covered with shame.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 곤고한 자가 부르짖으매 여호와께서 들으시고 그의 모든 환난에서 구원하셨도다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poor man called, and the LORD heard him; he saved him out of all his troubles.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여호와의 천사가 주를 경외하는 자를 둘러 진 치고 그들을 건지시는도다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angel of the LORD encamps around those who fear him, and he delivers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너희는 여호와의 선하심을 맛보아 알지어다 그에게 피하는 자는 복이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Taste and see that the LORD is good; blessed is the man who takes refuge in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 성도들아 여호와를 경외하라 그를 경외하는 자에게는 부족함이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Fear the LORD, you his saints, for those who fear him lack nothing.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