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의의 하나님이여 내가 부를 때에 응답하소서 곤란 중에 나를 너그럽게 하셨사오니 내게 은혜를 베푸사 나의 기도를 들으소서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 For the director of music. With stringed instruments. A psalm of David. Answer me when I call to you, O my righteous God. Give me relief from my distress; be merciful to me and hear my prayer.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인생들아 어느 때까지 나의 영광을 바꾸어 욕되게 하며 헛된 일을 좋아하고 거짓을 구하려는가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long, O men, will you turn my glory into shame? How long will you love delusions and seek false gods?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자기를 위하여 경건한 자를 택하신 줄 너희가 알지어다 내가 그를 부를 때에 여호와께서 들으시리로다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Know that the LORD has set apart the godly for himself; the LORD will hear when I call to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너희는 떨며 범죄하지 말지어다 자리에 누워 심중에 말하고 잠잠할지어다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your anger do not sin; when you are on your beds, search your hearts and be silent.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의의 제사를 드리고 여호와를 의지할지어다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Offer right sacrifices and trust in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여러 사람의 말이 우리에게 선을 보일 자 누구뇨 하오니 여호와여 주의 얼굴을 들어 우리에게 비추소서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are asking, "Who can show us any good?" Let the light of your face shine upon us, O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주께서 내 마음에 두신 기쁨은 그들의 곡식과 새 포도주가 풍성할 때보다 더하니이다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filled my heart with greater joy than when their grain and new wine abound.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평안히 눕고 자기도 하리니 나를 안전히 살게 하시는 이는 오직 여호와이시니이다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lie down and sleep in peace, for you alone, O LORD, make me dwell in safety.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