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가난한 자를 보살피는 자에게 복이 있음이여 재앙의 날에 여호와께서 그를 건지시리로다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41 For the director of music. A psalm of David. Blessed is he who has regard for the weak; the LORD delivers him in times of trouble.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그러하오나 주 여호와여 내게 은혜를 베푸시고 나를 일으키사 내가 그들에게 보응하게 하소서 이로써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LORD, have mercy on me; raise me up, that I may repay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원수가 나를 이기지 못하오니 주께서 나를 기뻐하시는 줄을 내가 알았나이다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that you are pleased with me, for my enemy does not triumph over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 나를 온전한 중에 붙드시고 영원히 주 앞에 세우시나이다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my integrity you uphold me and set me in your presence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이스라엘의 하나님 여호와를 영원부터 영원까지 송축할지로다 아멘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the LORD, the God of Israel, from everlasting to everlasting. Amen and Amen.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그를 지키사 살게 하시리니 그가 이 세상에서 복을 받을 것이라 주여 그를 그 원수들의 뜻에 맡기지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protect him and preserve his life; he will bless him in the land and not surrender him to the desire of his foes.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그를 병상에서 붙드시고 그가 누워 있을 때마다 그의 병을 고쳐 주시나이다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sustain him on his sickbed and restore him from his bed of illness.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말하기를 여호와여 내게 은혜를 베푸소서 내가 주께 범죄하였사오니 나를 고치소서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said, "O LORD, have mercy on me; heal me, for I have sinned against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나의 원수가 내게 대하여 악담하기를 그가 어느 때에나 죽고 그의 이름이 언제나 없어질까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enemies say of me in malice, "When will he die and his name perish?"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나를 보러 와서는 거짓을 말하고 그의 중심에 악을 쌓았다가 나가서는 이를 널리 선포하오며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Whenever one comes to see me, he speaks falsely, while his heart gathers slander; then he goes out and spreads it abroad.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나를 미워하는 자가 다 하나같이 내게 대하여 수군거리고 나를 해하려고 꾀하며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my enemies whisper together against me; they imagine the worst for me, saying,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이르기를 악한 병이 그에게 들었으니 이제 그가 눕고 다시 일어나지 못하리라 하오며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 vile disease has beset him; he will never get up from the place where he lies."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신뢰하여 내 떡을 나눠 먹던 나의 가까운 친구도 나를 대적하여 그의 발꿈치를 들었나이다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my close friend, whom I trusted, he who shared my bread, has lifted up his heel against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