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사슴이 시냇물을 찾기에 갈급함 같이 내 영혼이 주를 찾기에 갈급하니이다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42 For the director of music. A maskil of the Sons of Korah. As the deer pants for streams of water, so my soul pants for you, O God.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 뼈를 찌르는 칼 같이 내 대적이 나를 비방하여 늘 내게 말하기를 네 하나님이 어디 있느냐 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bones suffer mortal agony as my foes taunt me, saying to me all day long, "Where is your God?"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 영혼아 네가 어찌하여 낙심하며 어찌하여 내 속에서 불안해 하는가 너는 하나님께 소망을 두라 나는 그가 나타나 도우심으로 말미암아 내 하나님을 여전히 찬송하리로다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are you downcast, O my soul? Why so disturbed within me? Put your hope in God, for I will yet praise him, my Savior and my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 영혼이 하나님 곧 살아 계시는 하나님을 갈망하나니 내가 어느 때에 나아가서 하나님의 얼굴을 뵈올까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soul thirsts for God, for the living God. When can I go and meet with God?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사람들이 종일 내게 하는 말이 네 하나님이 어디 있느뇨 하오니 내 눈물이 주야로 내 음식이 되었도다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tears have been my food day and night, while men say to me all day long, "Where is your God?"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전에 성일을 지키는 무리와 동행하여 기쁨과 감사의 소리를 내며 그들을 하나님의 집으로 인도하였더니 이제 이 일을 기억하고 내 마음이 상하는도다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things I remember as I pour out my soul: how I used to go with the multitude, leading the procession to the house of God, with shouts of joy and thanksgiving among the festive throng.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 영혼아 네가 어찌하여 낙심하며 어찌하여 내 속에서 불안해 하는가 너는 하나님께 소망을 두라 그가 나타나 도우심으로 말미암아 내가 여전히 찬송하리로다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are you downcast, O my soul? Why so disturbed within me? Put your hope in God, for I will yet praise him, my Savior and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 하나님이여 내 영혼이 내 속에서 낙심이 되므로 내가 요단 땅과 헤르몬과 미살 산에서 주를 기억하나이다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God. My soul is downcast within me; therefore I will remember you from the land of the Jordan, the heights of Hermon -- from Mount Mizar.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주의 폭포 소리에 깊은 바다가 서로 부르며 주의 모든 파도와 물결이 나를 휩쓸었나이다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Deep calls to deep in the roar of your waterfalls; all your waves and breakers have swept over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낮에는 여호와께서 그의 인자하심을 베푸시고 밤에는 그의 찬송이 내게 있어 생명의 하나님께 기도하리로다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day the LORD directs his love, at night his song is with me -- a prayer to the God of my life.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 반석이신 하나님께 말하기를 어찌하여 나를 잊으셨나이까 내가 어찌하여 원수의 압제로 말미암아 슬프게 다니나이까 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say to God my Rock, "Why have you forgotten me? Why must I go about mourning, oppressed by the enemy?"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