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하나님이여 나를 판단하시되 경건하지 아니한 나라에 대하여 내 송사를 변호하시며 간사하고 불의한 자에게서 나를 건지소서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43 Vindicate me, O God, and plead my cause against an ungodly nation; rescue me from deceitful and wicked men.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주는 나의 힘이 되신 하나님이시거늘 어찌하여 나를 버리셨나이까 내가 어찌하여 원수의 억압으로 말미암아 슬프게 다니나이까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are God my stronghold. Why have you rejected me? Why must I go about mourning, oppressed by the enemy?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주의 빛과 주의 진리를 보내시어 나를 인도하시고 주의 거룩한 산과 주께서 계시는 곳에 이르게 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Send forth your light and your truth, let them guide me; let them bring me to your holy mountain, to the place where you dwell.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그런즉 내가 하나님의 제단에 나아가 나의 큰 기쁨의 하나님께 이르리이다 하나님이여 나의 하나님이여 내가 수금으로 주를 찬양하리이다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Then will I go to the altar of God, to God, my joy and my delight. I will praise you with the harp, O God, my God.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43장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내 영혼아 네가 어찌하여 낙심하며 어찌하여 내 속에서 불안해 하는가 너는 하나님께 소망을 두라 그가 나타나 도우심으로 말미암아 내 하나님을 여전히 찬송하리로다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Why are you downcast, O my soul? Why so disturbed within me? Put your hope in God, for I will yet praise him, my Savior and my God.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