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하나님은 우리의 피난처시요 힘이시니 환난 중에 만날 큰 도움이시라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46 For the director of music. Of the Sons of Korah. According to alamoth. A song. God is our refuge and strength, an ever-present help in trouble.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이르시기를 너희는 가만히 있어 내가 하나님 됨을 알지어다 내가 뭇 나라 중에서 높임을 받으리라 내가 세계 중에서 높임을 받으리라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"Be still, and know that I am God; I will be exalted among the nations, I will be exalted in the earth."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만군의 여호와께서 우리와 함께 하시니 야곱의 하나님은 우리의 피난처시로다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Almighty is with us; the God of Jacob is our fortress. Selah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그러므로 땅이 변하든지 산이 흔들려 바다 가운데에 빠지든지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we will not fear, though the earth give way and the mountains fall into the heart of the sea,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바닷물이 솟아나고 뛰놀든지 그것이 넘침으로 산이 흔들릴지라도 우리는 두려워하지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its waters roar and foam and the mountains quake with their surging.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한 시내가 있어 나뉘어 흘러 하나님의 성 곧 지존하신 이의 성소를 기쁘게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a river whose streams make glad the city of God, the holy place where the Most High dwells.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하나님이 그 성 중에 계시매 성이 흔들리지 아니할 것이라 새벽에 하나님이 도우시리로다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is within her, she will not fall; God will help her at break of day.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뭇 나라가 떠들며 왕국이 흔들렸더니 그가 소리를 내시매 땅이 녹았도다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Nations are in uproar, kingdoms fall; he lifts his voice, the earth melts.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만군의 여호와께서 우리와 함께 하시니 야곱의 하나님은 우리의 피난처시로다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Almighty is with us; the God of Jacob is our fortress.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와서 여호와의 행적을 볼지어다 그가 땅을 황무지로 만드셨도다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and see the works of the LORD, the desolations he has brought on the earth.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땅 끝까지 전쟁을 쉬게 하심이여 활을 꺾고 창을 끊으며 수레를 불사르시는도다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wars cease to the ends of the earth; he breaks the bow and shatters the spear, he burns the shields with fire.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