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너희 만민들아 손바닥을 치고 즐거운 소리로 하나님께 외칠지어다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47 For the director of music. Of the Sons of Korah. A psalm. Clap your hands, all you nations; shout to God with cries of joy.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지존하신 여호와는 두려우시고 온 땅에 큰 왕이 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awesome is the LORD Most High, the great King over all the earth!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만민을 우리에게, 나라들을 우리 발 아래에 복종하게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subdued nations under us, peoples under our feet.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우리를 위하여 기업을 택하시나니 곧 사랑하신 야곱의 영화로다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chose our inheritance for us, the pride of Jacob, whom he loved.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하나님께서 즐거운 함성 중에 올라가심이여 여호와께서 나팔 소리 중에 올라가시도다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has ascended amid shouts of joy, the LORD amid the sounding of trumpets.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찬송하라 하나님을 찬송하라 찬송하라 우리 왕을 찬송하라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praises to God, sing praises; sing praises to our King, sing praises.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하나님은 온 땅의 왕이심이라 지혜의 시로 찬송할지어다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is the King of all the earth; sing to him a psalm of praise.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하나님이 뭇 백성을 다스리시며 하나님이 그의 거룩한 보좌에 앉으셨도다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reigns over the nations; God is seated on his holy throne.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뭇 나라의 고관들이 모임이여 아브라함의 하나님의 백성이 되도다 세상의 모든 방패는 하나님의 것임이여 그는 높임을 받으시리로다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nobles of the nations assemble as the people of the God of Abraham, for the kings of the earth belong to God; he is greatly exalted.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