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여호와는 위대하시니 우리 하나님의 성, 거룩한 산에서 극진히 찬양 받으시리로다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48 A song. A psalm of the Sons of Korah. Great is the LORD, and most worthy of praise, in the city of our God, his holy mountain.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하나님이여 주의 이름과 같이 찬송도 땅 끝까지 미쳤으며 주의 오른손에는 정의가 충만하였나이다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your name, O God, your praise reaches to the ends of the earth; your right hand is filled with righteousness.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주의 심판으로 말미암아 시온 산은 기뻐하고 유다의 딸들은 즐거워할지어다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Mount Zion rejoices, the villages of Judah are glad because of your judgments.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너희는 시온을 돌면서 그 곳을 둘러보고 그 망대들을 세어 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Walk about Zion, go around her, count her towers,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그의 성벽을 자세히 보고 그의 궁전을 살펴서 후대에 전하라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consider well her ramparts, view her citadels, that you may tell of them to the next generation.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이 하나님은 영원히 우리 하나님이시니 그가 우리를 죽을 때까지 인도하시리로다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this God is our God for ever and ever; he will be our guide even to the end.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터가 높고 아름다워 온 세계가 즐거워함이여 큰 왕의 성 곧 북방에 있는 시온 산이 그러하도다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beautiful in its loftiness, the joy of the whole earth. Like the utmost heights of Zaphon is Mount Zion, the city of the Great 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하나님이 그 여러 궁중에서 자기를 요새로 알리셨도다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God is in her citadels; he has shown himself to be her fortress.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왕들이 모여서 함께 지나갔음이여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kings joined forces, when they advanced together,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그들이 보고 놀라고 두려워 빨리 지나갔도다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saw her and were astounded; they fled in terror.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거기서 떨림이 그들을 사로잡으니 고통이 해산하는 여인의 고통 같도다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Trembling seized them there, pain like that of a woman in labor.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주께서 동풍으로 다시스의 배를 깨뜨리시도다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destroyed them like ships of Tarshish shattered by an east wind.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우리가 들은 대로 만군의 여호와의 성, 우리 하나님의 성에서 보았나니 하나님이 이를 영원히 견고하게 하시리로다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we have heard, so have we seen in the city of the LORD Almighty, in the city of our God: God makes her secure forever. Selah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하나님이여 우리가 주의 전 가운데에서 주의 인자하심을 생각하였나이다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Within your temple, O God, we meditate on your unfailing love.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