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나의 말에 귀를 기울이사 나의 심정을 헤아려 주소서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5 For the director of music. For flutes. A psalm of David. Give ear to my words, O LORD, consider my sighing.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하나님이여 그들을 정죄하사 자기 꾀에 빠지게 하시고 그 많은 허물로 말미암아 그들을 쫓아내소서 그들이 주를 배역함이니이다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Declare them guilty, O God! Let their intrigues be their downfall. Banish them for their many sins, for they have rebelled against you.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그러나 주께 피하는 모든 사람은 다 기뻐하며 주의 보호로 말미암아 영원히 기뻐 외치고 주의 이름을 사랑하는 자들은 주를 즐거워하리이다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let all who take refuge in you be glad; let them ever sing for joy. Spread your protection over them, that those who love your name may rejoice in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여호와여 주는 의인에게 복을 주시고 방패와 같은 은혜로 그를 호위하시리이다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surely, O LORD, you bless the righteous; you surround them with your favor as with a shield.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나의 왕, 나의 하나님이여 내가 부르짖는 소리를 들으소서 내가 주께 기도하나이다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Listen to my cry for help, my King and my God, for to you I pray.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여호와여 아침에 주께서 나의 소리를 들으시리니 아침에 내가 주께 기도하고 바라리이다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morning, O LORD, you hear my voice; in the morning I lay my requests before you and wait in expectation.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주는 죄악을 기뻐하는 신이 아니시니 악이 주와 함께 머물지 못하며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not a God who takes pleasure in evil; with you the wicked cannot dwell.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오만한 자들이 주의 목전에 서지 못하리이다 주는 모든 행악자를 미워하시며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arrogant cannot stand in your presence; you hate all who do wrong.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거짓말하는 자들을 멸망시키시리이다 여호와께서는 피 흘리기를 즐기는 자와 속이는 자를 싫어하시나이다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destroy those who tell lies; bloodthirsty and deceitful men the LORD abhors.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오직 나는 주의 풍성한 사랑을 힘입어 주의 집에 들어가 주를 경외함으로 성전을 향하여 예배하리이다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I, by your great mercy, will come into your house; in reverence will I bow down toward your holy temple.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여호와여 나의 원수들로 말미암아 주의 의로 나를 인도하시고 주의 길을 내 목전에 곧게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Lead me, O LORD, in your righteousness because of my enemies -- make straight your way before 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그들의 입에 신실함이 없고 그들의 심중이 심히 악하며 그들의 목구멍은 열린 무덤 같고 그들의 혀로는 아첨하나이다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Not a word from their mouth can be trusted; their heart is filled with destruction. Their throat is an open grave; with their tongue they speak deceit.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