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하나님이여 주의 인자를 따라 내게 은혜를 베푸시며 주의 많은 긍휼을 따라 내 죄악을 지워 주소서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51 For the director of music. A psalm of David. When the prophet Nathan came to him after David had committed adultery with Bathsheba. Have mercy on me, O God, according to your unfailing love; according to your great compassion blot out my transgressions.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하나님이여 내 속에 정한 마음을 창조하시고 내 안에 정직한 영을 새롭게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Create in me a pure heart, O God, and renew a steadfast spirit within me.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나를 주 앞에서 쫓아내지 마시며 주의 성령을 내게서 거두지 마소서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cast me from your presence or take your Holy Spirit from me.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주의 구원의 즐거움을 내게 회복시켜 주시고 자원하는 심령을 주사 나를 붙드소서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Restore to me the joy of your salvation and grant me a willing spirit, to sustain me.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그리하면 내가 범죄자에게 주의 도를 가르치리니 죄인들이 주께 돌아오리이다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I will teach transgressors your ways, and sinners will turn back to you.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하나님이여 나의 구원의 하나님이여 피 흘린 죄에서 나를 건지소서 내 혀가 주의 의를 높이 노래하리이다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Save me from bloodguilt, O God, the God who saves me, and my tongue will sing of your righteousness.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주여 내 입술을 열어 주소서 내 입이 주를 찬송하여 전파하리이다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 Lord, open my lips, and my mouth will declare your praise.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주께서는 제사를 기뻐하지 아니하시나니 그렇지 아니하면 내가 드렸을 것이라 주는 번제를 기뻐하지 아니하시나이다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do not delight in sacrifice, or I would bring it; you do not take pleasure in burnt offerings.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하나님께서 구하시는 제사는 상한 심령이라 하나님이여 상하고 통회하는 마음을 주께서 멸시하지 아니하시리이다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sacrifices of God are a broken spirit; a broken and contrite heart, O God, you will not despise.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주의 은택으로 시온에 선을 행하시고 예루살렘 성을 쌓으소서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your good pleasure make Zion prosper; build up the walls of Jerusalem.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 때에 주께서 의로운 제사와 번제와 온전한 번제를 기뻐하시리니 그 때에 그들이 수소를 주의 제단에 드리리이다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there will be righteous sacrifices, whole burnt offerings to delight you; then bulls will be offered on your altar.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나의 죄악을 말갛게 씻으시며 나의 죄를 깨끗이 제하소서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Wash away all my iniquity and cleanse me from my sin.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무릇 나는 내 죄과를 아오니 내 죄가 항상 내 앞에 있나이다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I know my transgressions, and my sin is always before 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내가 주께만 범죄하여 주의 목전에 악을 행하였사오니 주께서 말씀하실 때에 의로우시다 하고 주께서 심판하실 때에 순전하시다 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Against you, you only, have I sinned and done what is evil in your sight, so that you are proved right when you speak and justified when you judge.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내가 죄악 중에서 출생하였음이여 어머니가 죄 중에서 나를 잉태하였나이다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Surely I was sinful at birth, sinful from the time my mother conceived 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보소서 주께서는 중심이 진실함을 원하시오니 내게 지혜를 은밀히 가르치시리이다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Surely you desire truth in the inner parts; you teach me wisdom in the inmost place.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우슬초로 나를 정결하게 하소서 내가 정하리이다 나의 죄를 씻어 주소서 내가 눈보다 희리이다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Cleanse me with hyssop, and I will be clean; wash me, and I will be whiter than snow.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내게 즐겁고 기쁜 소리를 들려 주시사 주께서 꺾으신 뼈들도 즐거워하게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me hear joy and gladness; let the bones you have crushed rejoice.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주의 얼굴을 내 죄에서 돌이키시고 내 모든 죄악을 지워 주소서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Hide your face from my sins and blot out all my iniquity.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