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포악한 자여 네가 어찌하여 악한 계획을 스스로 자랑하는가 하나님의 인자하심은 항상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52 For the director of music. A maskil of David. When Doeg the Edomite had gone to Saul and told him: "David has gone to the house of Ahimelech." Why do you boast of evil, you mighty man? Why do you boast all day long, you who are a disgrace in the eyes of God?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네 혀가 심한 악을 꾀하여 날카로운 삭도 같이 간사를 행하는도다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tongue plots destruction; it is like a sharpened razor, you who practice deceit.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네가 선보다 악을 사랑하며 의를 말함보다 거짓을 사랑하는도다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love evil rather than good, falsehood rather than speaking the truth. Selah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간사한 혀여 너는 남을 해치는 모든 말을 좋아하는도다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love every harmful word, O you deceitful tongue!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그런즉 하나님이 영원히 너를 멸하심이여 너를 붙잡아 네 장막에서 뽑아 내며 살아 있는 땅에서 네 뿌리를 빼시리로다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God will bring you down to everlasting ruin: He will snatch you up and tear you from your tent; he will uproot you from the land of the living.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의인이 보고 두려워하며 또 그를 비웃어 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righteous will see and fear; they will laugh at him, saying,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 사람은 하나님을 자기 힘으로 삼지 아니하고 오직 자기 재물의 풍부함을 의지하며 자기의 악으로 스스로 든든하게 하던 자라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"Here now is the man who did not make God his stronghold but trusted in his great wealth and grew strong by destroying others!"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그러나 나는 하나님의 집에 있는 푸른 감람나무 같음이여 하나님의 인자하심을 영원히 의지하리로다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am like an olive tree flourishing in the house of God; I trust in God's unfailing love for ever and 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52장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주께서 이를 행하셨으므로 내가 영원히 주께 감사하고 주의 이름이 선하시므로 주의 성도 앞에서 내가 주의 이름을 사모하리이다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praise you forever for what you have done; in your name I will hope, for your name is good. I will praise you in the presence of your saints.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