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어리석은 자는 그의 마음에 이르기를 하나님이 없다 하도다 그들은 부패하며 가증한 악을 행함이여 선을 행하는 자가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53 For the director of music. According to mahalath. A maskil of David. The fool says in his heart, "There is no God." They are corrupt, and their ways are vile; there is no one who does good.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하나님이 하늘에서 인생을 굽어살피사 지각이 있는 자와 하나님을 찾는 자가 있는가 보려 하신즉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looks down from heaven on the sons of men to see if there are any who understand, any who seek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각기 물러가 함께 더러운 자가 되고 선을 행하는 자 없으니 한 사람도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Everyone has turned away, they have together become corrupt; there is no one who does good, not even 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죄악을 행하는 자들은 무지하냐 그들이 떡 먹듯이 내 백성을 먹으면서 하나님을 부르지 아니하는도다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the evildoers never learn -- those who devour my people as men eat bread and who do not call on God?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두려움이 없는 곳에서 크게 두려워하였으니 너를 대항하여 진 친 그들의 뼈를 하나님이 흩으심이라 하나님이 그들을 버리셨으므로 네가 그들에게 수치를 당하게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they were, overwhelmed with dread, where there was nothing to dread. God scattered the bones of those who attacked you; you put them to shame, for God despised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시온에서 이스라엘을 구원하여 줄 자 누구인가 하나님이 자기 백성의 포로된 것을 돌이키실 때에 야곱이 즐거워하며 이스라엘이 기뻐하리로다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Oh, that salvation for Israel would come out of Zion! When God restores the fortunes of his people, let Jacob rejoice and Israel be glad!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