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하나님이여 내 기도에 귀를 기울이시고 내가 간구할 때에 숨지 마소서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55 For the director of music. With stringed instruments. A maskil of David. Listen to my prayer, O God, do not ignore my plea;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그들이 주야로 성벽 위에 두루 다니니 성 중에는 죄악과 재난이 있으며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Day and night they prowl about on its walls; malice and abuse are within it.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악독이 그 중에 있고 압박과 속임수가 그 거리를 떠나지 아니하도다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Destructive forces are at work in the city; threats and lies never leave its streets.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나를 책망하는 자는 원수가 아니라 원수일진대 내가 참았으리라 나를 대하여 자기를 높이는 자는 나를 미워하는 자가 아니라 미워하는 자일진대 내가 그를 피하여 숨었으리라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an enemy were insulting me, I could endure it; if a foe were raising himself against me, I could hide from him.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그는 곧 너로다 나의 동료, 나의 친구요 나의 가까운 친우로다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it is you, a man like myself, my companion, my close friend,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우리가 같이 재미있게 의논하며 무리와 함께 하여 하나님의 집 안에서 다녔도다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with whom I once enjoyed sweet fellowship as we walked with the throng at the house of God.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사망이 갑자기 그들에게 임하여 산 채로 스올에 내려갈지어다 이는 악독이 그들의 거처에 있고 그들 가운데에 있음이로다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death take my enemies by surprise; let them go down alive to the grave, for evil finds lodging among them.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나는 하나님께 부르짖으리니 여호와께서 나를 구원하시리로다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 call to God, and the LORD saves me.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저녁과 아침과 정오에 내가 근심하여 탄식하리니 여호와께서 내 소리를 들으시리로다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Evening, morning and noon I cry out in distress, and he hears my voice.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나를 대적하는 자 많더니 나를 치는 전쟁에서 그가 내 생명을 구원하사 평안하게 하셨도다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ransoms me unharmed from the battle waged against me, even though many oppose me.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옛부터 계시는 하나님이 들으시고 그들을 낮추시리이다 (셀라) 그들은 변하지 아니하며 하나님을 경외하지 아니함이니이다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God, who is enthroned forever, will hear them and afflict them -- Selah men who never change their ways and have no fear of God.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내게 굽히사 응답하소서 내가 근심으로 편하지 못하여 탄식하오니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hear me and answer me. My thoughts trouble me and I am distraught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그는 손을 들어 자기와 화목한 자를 치고 그의 언약을 배반하였도다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companion attacks his friends; he violates his covenant.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그의 입은 우유 기름보다 미끄러우나 그의 마음은 전쟁이요 그의 말은 기름보다 유하나 실상은 뽑힌 칼이로다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His speech is smooth as butter, yet war is in his heart; his words are more soothing than oil, yet they are drawn swords.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네 짐을 여호와께 맡기라 그가 너를 붙드시고 의인의 요동함을 영원히 허락하지 아니하시리로다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Cast your cares on the LORD and he will sustain you; he will never let the righteous fall.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하나님이여 주께서 그들로 파멸의 웅덩이에 빠지게 하시리이다 피를 흘리게 하며 속이는 자들은 그들의 날의 반도 살지 못할 것이나 나는 주를 의지하리이다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you, O God, will bring down the wicked into the pit of corruption; bloodthirsty and deceitful men will not live out half their days. But as for me, I trust in you.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이는 원수의 소리와 악인의 압제 때문이라 그들이 죄악을 내게 더하며 노하여 나를 핍박하나이다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at the voice of the enemy, at the stares of the wicked; for they bring down suffering upon me and revile me in their anger.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 마음이 내 속에서 심히 아파하며 사망의 위험이 내게 이르렀도다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heart is in anguish within me; the terrors of death assail 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두려움과 떨림이 내게 이르고 공포가 나를 덮었도다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Fear and trembling have beset me; horror has overwhelmed 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나는 말하기를 만일 내게 비둘기 같이 날개가 있다면 날아가서 편히 쉬리로다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said, "Oh, that I had the wings of a dove! I would fly away and be at rest --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내가 멀리 날아가서 광야에 머무르리로다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would flee far away and stay in the desert; Selah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내가 나의 피난처로 속히 가서 폭풍과 광풍을 피하리라 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would hurry to my place of shelter, far from the tempest and storm."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내가 성내에서 강포와 분쟁을 보았사오니 주여 그들을 멸하소서 그들의 혀를 잘라 버리소서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Confuse the wicked, O Lord, confound their speech, for I see violence and strife in the city.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