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내게 은혜를 베푸소서 사람이 나를 삼키려고 종일 치며 압제하나이다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56 For the director of music. To the tune of "A Dove on Distant Oaks." Of David. A miktam. When the Philistines had seized him in Gath. Be merciful to me, O God, for men hotly pursue me; all day long they press their attack.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하나님을 의지하여 그의 말씀을 찬송하며 여호와를 의지하여 그의 말씀을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God, whose word I praise, in the LORD, whose word I praise --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하나님을 의지하였은즉 두려워하지 아니하리니 사람이 내게 어찌하리이까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God I trust; I will not be afraid. What can man do to me?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하나님이여 내가 주께 서원함이 있사온즉 내가 감사제를 주께 드리리니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under vows to you, O God; I will present my thank offerings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 내 생명을 사망에서 건지셨음이라 주께서 나로 하나님 앞, 생명의 빛에 다니게 하시려고 실족하지 아니하게 하지 아니하셨나이까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you have delivered me from death and my feet from stumbling, that I may walk before God in the light of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원수가 종일 나를 삼키려 하며 나를 교만하게 치는 자들이 많사오니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slanderers pursue me all day long; many are attacking me in their pride.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두려워하는 날에는 내가 주를 의지하리이다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I am afraid, I will trust in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하나님을 의지하고 그 말씀을 찬송하올지라 내가 하나님을 의지하였은즉 두려워하지 아니하리니 혈육을 가진 사람이 내게 어찌하리이까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God, whose word I praise, in God I trust; I will not be afraid. What can mortal man do to me?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종일 내 말을 곡해하며 나를 치는 그들의 모든 생각은 사악이라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day long they twist my words; they are always plotting to harm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내 생명을 엿보았던 것과 같이 또 모여 숨어 내 발자취를 지켜보나이다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conspire, they lurk, they watch my steps, eager to take my life.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그들이 악을 행하고야 안전하오리이까 하나님이여 분노하사 뭇 백성을 낮추소서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 no account let them escape; in your anger, O God, bring down the nations.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나의 유리함을 주께서 계수하셨사오니 나의 눈물을 주의 병에 담으소서 이것이 주의 책에 기록되지 아니하였나이까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Record my lament; list my tears on your scroll -- are they not in your record?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아뢰는 날에 내 원수들이 물러가리니 이것으로 하나님이 내 편이심을 내가 아나이다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my enemies will turn back when I call for help. By this I will know that God is for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