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통치자들아 너희가 정의를 말해야 하거늘 어찌 잠잠하냐 인자들아 너희가 올바르게 판결해야 하거늘 어찌 잠잠하냐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58 For the director of music. To the tune of "Do Not Destroy." Of David. A miktam. Do you rulers indeed speak justly? Do you judge uprightly among men?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의인이 악인의 보복 당함을 보고 기뻐함이여 그의 발을 악인의 피에 씻으리로다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righteous will be glad when they are avenged, when they bathe their feet in the blood of the wicked.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 때에 사람의 말이 진실로 의인에게 갚음이 있고 진실로 땅에서 심판하시는 하나님이 계시다 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men will say, "Surely the righteous still are rewarded; surely there is a God who judges the earth."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아직도 너희가 중심에 악을 행하며 땅에서 너희 손으로 폭력을 달아 주는도다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No, in your heart you devise injustice, and your hands mete out violence on the earth.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악인은 모태에서부터 멀어졌음이여 나면서부터 곁길로 나아가 거짓을 말하는도다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Even from birth the wicked go astray; from the womb they are wayward and speak lies.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그들의 독은 뱀의 독 같으며 그들은 귀를 막은 귀머거리 독사 같으니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Their venom is like the venom of a snake, like that of a cobra that has stopped its ears,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술사의 홀리는 소리도 듣지 않고 능숙한 술객의 요술도 따르지 아니하는 독사로다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that will not heed the tune of the charmer, however skillful the enchanter may be.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하나님이여 그들의 입에서 이를 꺾으소서 여호와여 젊은 사자의 어금니를 꺾어 내시며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Break the teeth in their mouths, O God; tear out, O LORD, the fangs of the lions!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그들이 급히 흐르는 물 같이 사라지게 하시며 겨누는 화살이 꺾임 같게 하시며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them vanish like water that flows away; when they draw the bow, let their arrows be blunted.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소멸하여 가는 달팽이 같게 하시며 만삭 되지 못하여 출생한 아이가 햇빛을 보지 못함 같게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 a slug melting away as it moves along, like a stillborn child, may they not see the sun.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가시나무 불이 가마를 뜨겁게 하기 전에 생나무든지 불 붙는 나무든지 강한 바람으로 휩쓸려가게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Before your pots can feel the heat of the thorns -- whether they be green or dry -- the wicked will be swept away.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