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여호와여 주의 분노로 나를 책망하지 마시오며 주의 진노로 나를 징계하지 마옵소서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6 For the director of music. With stringed instruments. According to sheminith. A psalm of David. O LORD, do not rebuke me in your anger or discipline me in your wrath.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내 모든 원수들이 부끄러움을 당하고 심히 떪이여 갑자기 부끄러워 물러가리로다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my enemies will be ashamed and dismayed; they will turn back in sudden disgrace.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여호와여 내가 수척하였사오니 내게 은혜를 베푸소서 여호와여 나의 뼈가 떨리오니 나를 고치소서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 merciful to me, LORD, for I am faint; O LORD, heal me, for my bones are in agony.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나의 영혼도 매우 떨리나이다 여호와여 어느 때까지니이까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soul is in anguish. How long, O LORD, how long?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여호와여 돌아와 나의 영혼을 건지시며 주의 사랑으로 나를 구원하소서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Turn, O LORD, and deliver me; save me because of your unfailing love.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사망 중에서는 주를 기억하는 일이 없사오니 스올에서 주께 감사할 자 누구리이까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 one remembers you when he is dead. Who praises you from the grave?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내가 탄식함으로 피곤하여 밤마다 눈물로 내 침상을 띄우며 내 요를 적시나이다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worn out from groaning; all night long I flood my bed with weeping and drench my couch with tears.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내 눈이 근심으로 말미암아 쇠하며 내 모든 대적으로 말미암아 어두워졌나이다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eyes grow weak with sorrow; they fail because of all my foes.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악을 행하는 너희는 다 나를 떠나라 여호와께서 내 울음 소리를 들으셨도다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Away from me, all you who do evil, for the LORD has heard my weeping.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여호와께서 내 간구를 들으셨음이여 여호와께서 내 기도를 받으시리로다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has heard my cry for mercy; the LORD accepts my prayer.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