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시편 Psalms | 60장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하나님이여 주께서 우리를 버려 흩으셨고 분노하셨사오나 지금은 우리를 회복시키소서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Psalm 60 For the director of music. To the tune of "The Lily of the Covenant." A miktam of David. For teaching. When he fought Aram Naharaim and Aram Zobah, and when Joab returned and struck down twelve thousand Edomites in the Valley of Salt. You have rejected us, O God, and burst forth upon us; you have been angry -- now restore us!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시편 Psalms | 60장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하나님이여 주께서 우리를 버리지 아니하셨나이까 하나님이여 주께서 우리 군대와 함께 나아가지 아니하시나이다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 it not you, O God, you who have rejected us and no longer go out with our armies?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시편 Psalms | 60장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우리를 도와 대적을 치게 하소서 사람의 구원은 헛됨이니이다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Give us aid against the enemy, for the help of man is worthless.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시편 Psalms | 60장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우리가 하나님을 의지하고 용감하게 행하리니 그는 우리의 대적을 밟으실 이심이로다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God we will gain the victory, and he will trample down our enemies.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시편 Psalms | 60장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주께서 땅을 진동시키사 갈라지게 하셨사오니 그 틈을 기우소서 땅이 흔들림이니이다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have shaken the land and torn it open; mend its fractures, for it is quaking.</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시편 Psalms | 60장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주께서 주의 백성에게 어려움을 보이시고 비틀거리게 하는 포도주를 우리에게 마시게 하셨나이다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have shown your people desperate times; you have given us wine that makes us stagger.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시편 Psalms | 60장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주를 경외하는 자에게 깃발을 주시고 진리를 위하여 달게 하셨나이다 (셀라)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for those who fear you, you have raised a banner to be unfurled against the bow. Selah</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시편 Psalms | 60장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주께서 사랑하시는 자를 건지시기 위하여 주의 오른손으로 구원하시고 응답하소서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Save us and help us with your right hand, that those you love may be delivered.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시편 Psalms | 60장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하나님이 그의 거룩하심으로 말씀하시되 내가 뛰놀리라 내가 세겜을 나누며 숙곳 골짜기를 측량하리라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God has spoken from his sanctuary: "In triumph I will parcel out Shechem and measure off the Valley of Succoth.</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시편 Psalms | 60장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길르앗이 내 것이요 므낫세도 내 것이며 에브라임은 내 머리의 투구요 유다는 나의 규이며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Gilead is mine, and Manasseh is mine; Ephraim is my helmet, Judah my scepter.</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시편 Psalms | 60장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모압은 나의 목욕통이라 에돔에는 나의 신발을 던지리라 블레셋아 나로 말미암아 외치라 하셨도다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Moab is my washbasin, upon Edom I toss my sandal; over Philistia I shout in triumph."</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시편 Psalms | 60장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누가 나를 이끌어 견고한 성에 들이며 누가 나를 에돔에 인도할까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will bring me to the fortified city? Who will lead me to Edom?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