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나의 영혼이 잠잠히 하나님만 바람이여 나의 구원이 그에게서 나오는도다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62 For the director of music. For Jeduthun. A psalm of David. My soul finds rest in God alone; my salvation comes from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포악을 의지하지 말며 탈취한 것으로 허망하여지지 말며 재물이 늘어도 거기에 마음을 두지 말지어다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trust in extortion or take pride in stolen goods; though your riches increase, do not set your heart on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하나님이 한두 번 하신 말씀을 내가 들었나니 권능은 하나님께 속하였다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thing God has spoken, two things have I heard: that you, O God, are strong,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주여 인자함은 주께 속하오니 주께서 각 사람이 행한 대로 갚으심이니이다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that you, O Lord, are loving. Surely you will reward each person according to what he has done.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오직 그만이 나의 반석이시요 나의 구원이시요 나의 요새이시니 내가 크게 흔들리지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alone is my rock and my salvation; he is my fortress, I will never be shaken.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넘어지는 담과 흔들리는 울타리 같이 사람을 죽이려고 너희가 일제히 공격하기를 언제까지 하려느냐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 will you assault a man? Would all of you throw him down -- this leaning wall, this tottering fence?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그들이 그를 그의 높은 자리에서 떨어뜨리기만 꾀하고 거짓을 즐겨 하니 입으로는 축복이요 속으로는 저주로다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fully intend to topple him from his lofty place; they take delight in lies. With their mouths they bless, but in their hearts they curse.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나의 영혼아 잠잠히 하나님만 바라라 무릇 나의 소망이 그로부터 나오는도다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Find rest, O my soul, in God alone; my hope comes from him.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오직 그만이 나의 반석이시요 나의 구원이시요 나의 요새이시니 내가 흔들리지 아니하리로다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alone is my rock and my salvation; he is my fortress, I will not be shaken.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나의 구원과 영광이 하나님께 있음이여 내 힘의 반석과 피난처도 하나님께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salvation and my honor depend on God; he is my mighty rock, my refuge.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백성들아 시시로 그를 의지하고 그의 앞에 마음을 토하라 하나님은 우리의 피난처시로다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Trust in him at all times, O people; pour out your hearts to him, for God is our refuge. Selah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아, 슬프도다 사람은 입김이며 인생도 속임수이니 저울에 달면 그들은 입김보다 가벼우리로다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Lowborn men are but a breath, the highborn are but a lie; if weighed on a balance, they are nothing; together they are only a breath.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