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하나님이여 주는 나의 하나님이시라 내가 간절히 주를 찾되 물이 없어 마르고 황폐한 땅에서 내 영혼이 주를 갈망하며 내 육체가 주를 앙모하나이다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63 A psalm of David. When he was in the Desert of Judah. O God, you are my God, earnestly I seek you; my soul thirsts for you, my body longs for you, in a dry and weary land where there is no water.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칼의 세력에 넘겨져 승냥이의 먹이가 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be given over to the sword and become food for jackals.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왕은 하나님을 즐거워하리니 주께 맹세한 자마다 자랑할 것이나 거짓말하는 자의 입은 막히리로다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king will rejoice in God; all who swear by God's name will praise him, while the mouths of liars will be silenced.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주의 권능과 영광을 보기 위하여 이와 같이 성소에서 주를 바라보았나이다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seen you in the sanctuary and beheld your power and your glory.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주의 인자하심이 생명보다 나으므로 내 입술이 주를 찬양할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your love is better than life, my lips will glorify 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이러므로 나의 평생에 주를 송축하며 주의 이름으로 말미암아 나의 손을 들리이다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praise you as long as I live, and in your name I will lift up my hands.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골수와 기름진 것을 먹음과 같이 나의 영혼이 만족할 것이라 나의 입이 기쁜 입술로 주를 찬송하되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soul will be satisfied as with the richest of foods; with singing lips my mouth will praise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나의 침상에서 주를 기억하며 새벽에 주의 말씀을 작은 소리로 읊조릴 때에 하오리니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 my bed I remember you; I think of you through the watches of the night.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주는 나의 도움이 되셨음이라 내가 주의 날개 그늘에서 즐겁게 부르리이다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you are my help, I sing in the shadow of your wings.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나의 영혼이 주를 가까이 따르니 주의 오른손이 나를 붙드시거니와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soul clings to you; your right hand upholds 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나의 영혼을 찾아 멸하려 하는 그들은 땅 깊은 곳에 들어가며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who seek my life will be destroyed; they will go down to the depths of the earth.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